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9144000" cy="6858000" type="screen4x3"/>
  <p:notesSz cx="9929813" cy="143573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2346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A0D8-9A4C-4415-B398-01DB5A650198}" type="datetimeFigureOut">
              <a:rPr lang="en-GB" smtClean="0"/>
              <a:t>17/06/2026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F5DE0-365F-4F43-86AF-268B0132695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818120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A0D8-9A4C-4415-B398-01DB5A650198}" type="datetimeFigureOut">
              <a:rPr lang="en-GB" smtClean="0"/>
              <a:t>17/06/2026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F5DE0-365F-4F43-86AF-268B0132695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126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A0D8-9A4C-4415-B398-01DB5A650198}" type="datetimeFigureOut">
              <a:rPr lang="en-GB" smtClean="0"/>
              <a:t>17/06/2026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F5DE0-365F-4F43-86AF-268B0132695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7037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A0D8-9A4C-4415-B398-01DB5A650198}" type="datetimeFigureOut">
              <a:rPr lang="en-GB" smtClean="0"/>
              <a:t>17/06/2026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F5DE0-365F-4F43-86AF-268B0132695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965228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A0D8-9A4C-4415-B398-01DB5A650198}" type="datetimeFigureOut">
              <a:rPr lang="en-GB" smtClean="0"/>
              <a:t>17/06/2026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F5DE0-365F-4F43-86AF-268B0132695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28346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A0D8-9A4C-4415-B398-01DB5A650198}" type="datetimeFigureOut">
              <a:rPr lang="en-GB" smtClean="0"/>
              <a:t>17/06/2026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F5DE0-365F-4F43-86AF-268B0132695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27700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A0D8-9A4C-4415-B398-01DB5A650198}" type="datetimeFigureOut">
              <a:rPr lang="en-GB" smtClean="0"/>
              <a:t>17/06/2026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F5DE0-365F-4F43-86AF-268B0132695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791764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A0D8-9A4C-4415-B398-01DB5A650198}" type="datetimeFigureOut">
              <a:rPr lang="en-GB" smtClean="0"/>
              <a:t>17/06/2026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F5DE0-365F-4F43-86AF-268B0132695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364323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A0D8-9A4C-4415-B398-01DB5A650198}" type="datetimeFigureOut">
              <a:rPr lang="en-GB" smtClean="0"/>
              <a:t>17/06/2026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F5DE0-365F-4F43-86AF-268B0132695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72621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A0D8-9A4C-4415-B398-01DB5A650198}" type="datetimeFigureOut">
              <a:rPr lang="en-GB" smtClean="0"/>
              <a:t>17/06/2026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F5DE0-365F-4F43-86AF-268B0132695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63214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40A0D8-9A4C-4415-B398-01DB5A650198}" type="datetimeFigureOut">
              <a:rPr lang="en-GB" smtClean="0"/>
              <a:t>17/06/2026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9F5DE0-365F-4F43-86AF-268B0132695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12632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40A0D8-9A4C-4415-B398-01DB5A650198}" type="datetimeFigureOut">
              <a:rPr lang="en-GB" smtClean="0"/>
              <a:t>17/06/2026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9F5DE0-365F-4F43-86AF-268B0132695C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0867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jpe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17" Type="http://schemas.openxmlformats.org/officeDocument/2006/relationships/image" Target="../media/image16.jpe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jpe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jpeg"/><Relationship Id="rId14" Type="http://schemas.openxmlformats.org/officeDocument/2006/relationships/image" Target="../media/image13.png"/><Relationship Id="rId22" Type="http://schemas.openxmlformats.org/officeDocument/2006/relationships/image" Target="cid:mf_D64A97E0-B20F-40D2-87F9-952E6D22BDFF/L0/001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11892960"/>
              </p:ext>
            </p:extLst>
          </p:nvPr>
        </p:nvGraphicFramePr>
        <p:xfrm>
          <a:off x="179771" y="536410"/>
          <a:ext cx="8751888" cy="5090160"/>
        </p:xfrm>
        <a:graphic>
          <a:graphicData uri="http://schemas.openxmlformats.org/drawingml/2006/table">
            <a:tbl>
              <a:tblPr firstRow="1" bandCol="1">
                <a:tableStyleId>{69012ECD-51FC-41F1-AA8D-1B2483CD663E}</a:tableStyleId>
              </a:tblPr>
              <a:tblGrid>
                <a:gridCol w="124183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4183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2843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728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3148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24684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288573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255477">
                <a:tc>
                  <a:txBody>
                    <a:bodyPr/>
                    <a:lstStyle/>
                    <a:p>
                      <a:pPr algn="ctr"/>
                      <a:r>
                        <a:rPr lang="en-GB" sz="1000" dirty="0">
                          <a:solidFill>
                            <a:schemeClr val="bg1"/>
                          </a:solidFill>
                        </a:rPr>
                        <a:t>Monday</a:t>
                      </a:r>
                      <a:endParaRPr lang="en-GB" sz="1000" dirty="0">
                        <a:solidFill>
                          <a:schemeClr val="bg1"/>
                        </a:solidFill>
                        <a:latin typeface="Calibri Light" panose="020F0302020204030204" pitchFamily="34" charset="0"/>
                        <a:ea typeface="Verdana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Tuesday</a:t>
                      </a:r>
                      <a:endParaRPr lang="en-GB" sz="1200" dirty="0">
                        <a:latin typeface="Calibri Light" panose="020F0302020204030204" pitchFamily="34" charset="0"/>
                        <a:ea typeface="Verdana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Wednesday</a:t>
                      </a:r>
                      <a:endParaRPr lang="en-GB" sz="1200" dirty="0">
                        <a:latin typeface="Calibri Light" panose="020F0302020204030204" pitchFamily="34" charset="0"/>
                        <a:ea typeface="Verdana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Thursday</a:t>
                      </a:r>
                      <a:endParaRPr lang="en-GB" sz="1200" dirty="0">
                        <a:latin typeface="Calibri Light" panose="020F0302020204030204" pitchFamily="34" charset="0"/>
                        <a:ea typeface="Verdana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Friday</a:t>
                      </a:r>
                      <a:endParaRPr lang="en-GB" sz="1200" dirty="0">
                        <a:latin typeface="Calibri Light" panose="020F0302020204030204" pitchFamily="34" charset="0"/>
                        <a:ea typeface="Verdana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Saturday</a:t>
                      </a:r>
                      <a:endParaRPr lang="en-GB" sz="1200" dirty="0">
                        <a:latin typeface="Calibri Light" panose="020F0302020204030204" pitchFamily="34" charset="0"/>
                        <a:ea typeface="Verdana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dirty="0"/>
                        <a:t>Sunday</a:t>
                      </a:r>
                      <a:endParaRPr lang="en-GB" sz="1200" dirty="0">
                        <a:latin typeface="Calibri Light" panose="020F0302020204030204" pitchFamily="34" charset="0"/>
                        <a:ea typeface="Verdana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485048"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0945-1030</a:t>
                      </a:r>
                    </a:p>
                    <a:p>
                      <a:r>
                        <a:rPr lang="en-GB" sz="1000" b="0" i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(Acorn Room</a:t>
                      </a:r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)</a:t>
                      </a:r>
                    </a:p>
                    <a:p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Wondertots</a:t>
                      </a: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n-GB" sz="1000" b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1045-1130</a:t>
                      </a:r>
                    </a:p>
                    <a:p>
                      <a:r>
                        <a:rPr lang="en-GB" sz="1000" b="0" i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(Acorn Room)</a:t>
                      </a:r>
                    </a:p>
                    <a:p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Wondertots</a:t>
                      </a: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n-GB" sz="1000" b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1400-1530</a:t>
                      </a:r>
                    </a:p>
                    <a:p>
                      <a:r>
                        <a:rPr lang="en-GB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Pony Express</a:t>
                      </a:r>
                    </a:p>
                    <a:p>
                      <a:endParaRPr lang="en-GB" sz="10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aseline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aseline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aseline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n-GB" sz="1000" b="0" baseline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1545-1830</a:t>
                      </a:r>
                    </a:p>
                    <a:p>
                      <a:r>
                        <a:rPr lang="en-GB" sz="1000" b="0" i="1" baseline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(Acorn Room)</a:t>
                      </a:r>
                    </a:p>
                    <a:p>
                      <a:r>
                        <a:rPr lang="en-GB" sz="1000" b="1" baseline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11+ Tutoring </a:t>
                      </a:r>
                    </a:p>
                    <a:p>
                      <a:endParaRPr lang="en-GB" sz="1000" baseline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libri Light" panose="020F0302020204030204" pitchFamily="34" charset="0"/>
                          <a:ea typeface="Verdana" pitchFamily="34" charset="0"/>
                          <a:cs typeface="Calibri Light" panose="020F0302020204030204" pitchFamily="34" charset="0"/>
                        </a:rPr>
                        <a:t>1845-2145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libri Light" panose="020F0302020204030204" pitchFamily="34" charset="0"/>
                          <a:ea typeface="Verdana" pitchFamily="34" charset="0"/>
                          <a:cs typeface="Calibri Light" panose="020F0302020204030204" pitchFamily="34" charset="0"/>
                        </a:rPr>
                        <a:t>The Good Guys 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Calibri Light" panose="020F0302020204030204" pitchFamily="34" charset="0"/>
                        <a:ea typeface="Verdana" pitchFamily="34" charset="0"/>
                        <a:cs typeface="Calibri Light" panose="020F0302020204030204" pitchFamily="34" charset="0"/>
                      </a:endParaRPr>
                    </a:p>
                    <a:p>
                      <a:endParaRPr lang="en-GB" sz="1000" b="1" baseline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baseline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baseline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Calibri Light" panose="020F0302020204030204" pitchFamily="34" charset="0"/>
                        <a:ea typeface="Verdana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0900-1300</a:t>
                      </a:r>
                    </a:p>
                    <a:p>
                      <a:r>
                        <a:rPr lang="en-GB" sz="1000" b="0" i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(Acorn Room)</a:t>
                      </a:r>
                    </a:p>
                    <a:p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Hartbeeps Medway</a:t>
                      </a: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n-GB" sz="1000" b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1000-1100</a:t>
                      </a:r>
                    </a:p>
                    <a:p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Mint Body &amp; Mind Pilates</a:t>
                      </a: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n-GB" sz="1000" b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1115-1245</a:t>
                      </a:r>
                    </a:p>
                    <a:p>
                      <a:r>
                        <a:rPr lang="en-GB" sz="1000" b="1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Pony Express</a:t>
                      </a:r>
                    </a:p>
                    <a:p>
                      <a:endParaRPr lang="en-GB" sz="1000" b="1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rgbClr val="FF0000"/>
                        </a:solidFill>
                      </a:endParaRPr>
                    </a:p>
                    <a:p>
                      <a:endParaRPr lang="en-GB" sz="1000" b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GB" sz="1000" b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1515-1815</a:t>
                      </a:r>
                    </a:p>
                    <a:p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Kumon</a:t>
                      </a: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n-GB" sz="1000" b="0" baseline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1530-1930</a:t>
                      </a:r>
                    </a:p>
                    <a:p>
                      <a:r>
                        <a:rPr lang="en-GB" sz="1000" b="0" i="1" baseline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(Acorn Room)</a:t>
                      </a:r>
                    </a:p>
                    <a:p>
                      <a:r>
                        <a:rPr lang="en-GB" sz="1000" b="1" baseline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11+ Tutoring </a:t>
                      </a:r>
                    </a:p>
                    <a:p>
                      <a:endParaRPr lang="en-GB" sz="800" b="1" baseline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n-GB" sz="1000" b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1845-2130</a:t>
                      </a:r>
                    </a:p>
                    <a:p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Yoga</a:t>
                      </a: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Calibri Light" panose="020F0302020204030204" pitchFamily="34" charset="0"/>
                        <a:ea typeface="Verdana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0945-1245</a:t>
                      </a:r>
                    </a:p>
                    <a:p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Body Control Pilates</a:t>
                      </a: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®</a:t>
                      </a:r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dirty="0">
                        <a:solidFill>
                          <a:schemeClr val="tx2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n-GB" sz="1000" b="0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0930-1045</a:t>
                      </a:r>
                    </a:p>
                    <a:p>
                      <a:r>
                        <a:rPr lang="en-GB" sz="1000" b="0" i="1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(Acorn Room)</a:t>
                      </a:r>
                    </a:p>
                    <a:p>
                      <a:r>
                        <a:rPr lang="en-GB" sz="1000" b="1" baseline="0" dirty="0">
                          <a:solidFill>
                            <a:schemeClr val="tx2">
                              <a:lumMod val="75000"/>
                            </a:schemeClr>
                          </a:solidFill>
                        </a:rPr>
                        <a:t>Tinytalk </a:t>
                      </a:r>
                    </a:p>
                    <a:p>
                      <a:endParaRPr lang="en-GB" sz="1000" b="1" baseline="0" dirty="0">
                        <a:solidFill>
                          <a:srgbClr val="FF0000"/>
                        </a:solidFill>
                      </a:endParaRPr>
                    </a:p>
                    <a:p>
                      <a:endParaRPr lang="en-GB" sz="1000" b="1" baseline="0" dirty="0">
                        <a:solidFill>
                          <a:srgbClr val="FF0000"/>
                        </a:solidFill>
                      </a:endParaRPr>
                    </a:p>
                    <a:p>
                      <a:endParaRPr lang="en-GB" sz="10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n-GB" sz="1000" b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1330-1430</a:t>
                      </a:r>
                    </a:p>
                    <a:p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Move It or Lose It </a:t>
                      </a:r>
                    </a:p>
                    <a:p>
                      <a:endParaRPr lang="en-GB" sz="1000" b="1" baseline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baseline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baseline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baseline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n-GB" sz="1000" b="0" baseline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1500-1830</a:t>
                      </a:r>
                    </a:p>
                    <a:p>
                      <a:r>
                        <a:rPr lang="en-GB" sz="1000" b="0" i="1" baseline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(Acorn Room)</a:t>
                      </a:r>
                    </a:p>
                    <a:p>
                      <a:r>
                        <a:rPr lang="en-GB" sz="1000" b="1" baseline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11+ Tutoring </a:t>
                      </a:r>
                    </a:p>
                    <a:p>
                      <a:endParaRPr lang="en-GB" sz="1000" b="0" baseline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n-GB" sz="1000" b="0" baseline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1900-2130</a:t>
                      </a:r>
                    </a:p>
                    <a:p>
                      <a:r>
                        <a:rPr lang="en-GB" sz="1000" b="1" baseline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Short Mat Bowls</a:t>
                      </a: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Calibri Light" panose="020F0302020204030204" pitchFamily="34" charset="0"/>
                        <a:ea typeface="Verdana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0945-1245</a:t>
                      </a:r>
                    </a:p>
                    <a:p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Body Control Pilates</a:t>
                      </a:r>
                      <a:r>
                        <a:rPr lang="en-GB" sz="10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®</a:t>
                      </a:r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6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GB" sz="1000" b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1600-1800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0" i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(Acorn Room)</a:t>
                      </a:r>
                      <a:endParaRPr lang="en-GB" sz="10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Discovery Tuition</a:t>
                      </a:r>
                    </a:p>
                    <a:p>
                      <a:endParaRPr lang="en-GB" sz="10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n-GB" sz="1000" b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1800-1900</a:t>
                      </a:r>
                    </a:p>
                    <a:p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Clare’s Zumba</a:t>
                      </a:r>
                      <a:endParaRPr lang="en-GB" sz="10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1830-1930</a:t>
                      </a:r>
                    </a:p>
                    <a:p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(</a:t>
                      </a:r>
                      <a:r>
                        <a:rPr lang="en-GB" sz="1000" b="0" i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Acorn Room)</a:t>
                      </a:r>
                    </a:p>
                    <a:p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T’ai Chi </a:t>
                      </a: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br>
                        <a:rPr lang="en-GB" sz="1000" b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</a:br>
                      <a:endParaRPr lang="en-GB" sz="10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Calibri Light" panose="020F0302020204030204" pitchFamily="34" charset="0"/>
                        <a:ea typeface="Verdana" pitchFamily="34" charset="0"/>
                        <a:cs typeface="Calibri Light" panose="020F03020202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 sz="10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n-GB" sz="1000" b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1330-1430</a:t>
                      </a:r>
                    </a:p>
                    <a:p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Clare’s Zumba</a:t>
                      </a: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1600-1900</a:t>
                      </a:r>
                    </a:p>
                    <a:p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Vaida’s Dance </a:t>
                      </a: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Calibri Light" panose="020F0302020204030204" pitchFamily="34" charset="0"/>
                        <a:ea typeface="Verdana" pitchFamily="34" charset="0"/>
                        <a:cs typeface="Calibri Light" panose="020F0302020204030204" pitchFamily="34" charset="0"/>
                      </a:endParaRPr>
                    </a:p>
                    <a:p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libri Light" panose="020F0302020204030204" pitchFamily="34" charset="0"/>
                          <a:ea typeface="Verdana" pitchFamily="34" charset="0"/>
                          <a:cs typeface="Calibri Light" panose="020F0302020204030204" pitchFamily="34" charset="0"/>
                        </a:rPr>
                        <a:t>1845-2145</a:t>
                      </a:r>
                    </a:p>
                    <a:p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libri Light" panose="020F0302020204030204" pitchFamily="34" charset="0"/>
                          <a:ea typeface="Verdana" pitchFamily="34" charset="0"/>
                          <a:cs typeface="Calibri Light" panose="020F0302020204030204" pitchFamily="34" charset="0"/>
                        </a:rPr>
                        <a:t>The Good Guys </a:t>
                      </a: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 sz="1000" b="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0915-1215</a:t>
                      </a:r>
                    </a:p>
                    <a:p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Kumon</a:t>
                      </a: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endParaRPr lang="en-GB" sz="10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pPr algn="ctr"/>
                      <a:endParaRPr lang="en-GB" sz="850" b="1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Verdana" pitchFamily="34" charset="0"/>
                        <a:ea typeface="Verdana" pitchFamily="34" charset="0"/>
                        <a:cs typeface="Verdana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0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0900-1200 </a:t>
                      </a:r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Calvary Charismatic Church</a:t>
                      </a:r>
                    </a:p>
                    <a:p>
                      <a:pPr algn="l"/>
                      <a:endParaRPr lang="en-GB" sz="12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pPr algn="l"/>
                      <a:endParaRPr lang="en-GB" sz="12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2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libri Light" panose="020F0302020204030204" pitchFamily="34" charset="0"/>
                          <a:ea typeface="Verdana" pitchFamily="34" charset="0"/>
                          <a:cs typeface="Calibri Light" panose="020F0302020204030204" pitchFamily="34" charset="0"/>
                        </a:rPr>
                        <a:t>1815-2015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00" b="1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Calibri Light" panose="020F0302020204030204" pitchFamily="34" charset="0"/>
                          <a:ea typeface="Verdana" pitchFamily="34" charset="0"/>
                          <a:cs typeface="Calibri Light" panose="020F0302020204030204" pitchFamily="34" charset="0"/>
                        </a:rPr>
                        <a:t>The Good Guys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1200" b="0" dirty="0">
                        <a:solidFill>
                          <a:schemeClr val="tx2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6" name="AutoShape 9" descr="data:image/jpeg;base64,/9j/4AAQSkZJRgABAQAAAQABAAD/2wCEAAkGBhIOEBUQEBAVFBUVFyAZGBgWFhgbHRUYHRYWFRgXGhcaHCYeFxsjGRkUHy8gIycpLC0sHB4xNTEqNSYtLCkBCQoKDgwMFw8PFCkcHx0sLSwpKSk0LSwpNCwpKTU1KSsyLDU1NTU1LDUsNTU2LzUpNSkxLDMpMikwKSk1NSwsNf/AABEIAJABNAMBIgACEQEDEQH/xAAcAAEAAwADAQEAAAAAAAAAAAAABQYHAgQIAwH/xABIEAACAQMCBAMEBQcJBwUBAAABAgMABBEFEgYHITETQVEiYXGBCBQykaEjQlJicnOyFSQzNVOiscHRNGN0gpKz4UNkg5OjFv/EABoBAQEBAQEBAQAAAAAAAAAAAAABAgUEBgP/xAAkEQEAAQQBAwQDAAAAAAAAAAAAAQIDBBFxEyExQWGh8BIiUf/aAAwDAQACEQMRAD8A3GlKUClUDm6+piGH+TPE27m8bwRmT83w8DBO3O/OP1fLNcuWfMD68psrsMl7AuJA42mTHQuFwMHtlcdM+hBoL7SlKBSlKBSlKBSlKBSlKBSlKBSlKBSlKBSlKBSlKBSlKBSlKBSlKBSlKBSlKBSlKBSlKBSlKBSlKBWU85dLezkt9ctcLLA4WXp9tSQEz6jO5D7n8ttaqTiss5ncydPlsp7KGUXEkqFQYsMit5EyZ29O/Qk0GmWF4s8STJ9mRQw+BGa7FYDw7zvls7SG1SySQQoE3mZstjzwIzt+GT8asOlfSFhdttzZvH6tFIJAPUlSFYfAZoNdpURw9xZaakhe0uEkxjcoOGTPbch9pex7jyNceI+L7TTEDXc6x5GVXu7477UHtNQTNKyp+c9xdHGmaPcXA8nYMF9x9hWGD72FdO9506hZELfaP4RcEpmVk3AY3YJjYNjI+GR60Gw0roaDq63trFdICqzIHAPcAjODXfoFKUoFKUoFKUoFKUoFKUoFKUoFKUoFKUoFKUoFKUoFKUoFKUoFKUoFKUoFcXcKCSQABkk9gPMk1yrNueXFJtLJbaNtr3RIJHdYkwZDnyzuRfgxPlQUzjbju5124On6dn6uenTIMwH2ndvzYh6efvyAZ7hzlNa2wD3P84kx2YDw1P6qefxYn3YrscsuFhZWgldfy04DNn81cewg9wBz7yT8q9zm1yaJ4IEkaONkZ22krvYMFALDrgDyH6XXyrj3L9eRe6NurUf3hvWoaXHYRKMLEgHuUf6V0dV4UtLtds9tG3oQNrD4MuCD8K4cH+N9Qt/rGfE8Jd27vnHn78VLSyqilmYKo6kk4AHqSe1cmZqormIq7x6w0yDiHgW50aQX2nzSMidz03xjz3YAEkfr06dCfUTPKzR7XWp5rzUJDc3atnwn+wqHO1wvZxnIA7L6ZOa0SGdJUDIyujDoVIZWHuI6EVjupg8N6wk8ORA3tbR/YkgSx4/V7j/lHx7eFl1XJ6dfmGZh6JjjCgKoAA7ADAHyro6voNteqEureOZVOVEihsHtkZ7V3kcMAQcgjII8x61G8S8SQ6bbtc3DYVewHd2PZVHmTXTYSMUQRQqgAAYAHYAdgBXOvNvEHODUbxjslFrH5JFjOD5NIwyx+AHwroWvMHVbRgfrc657LMuQ3ydcn5Gi6eoaVWuXfEM+o6fHdXKIruW+wCAyhiobBJxkDPerLRClKUClZDzY5j32mXfg2rxqnhB/ajDHOWz1J7dB5VqOiTtJbQySHczxqzHAGSVBPQdu9B3aUpQKUpQKUpQKUpQKVC8ZvcLYXBs8+OIm8PAyc48gfP0rLuRs1893MZWuGgMftGYyEb8+ztL+eN2ceVBtdKwjmpzB1C0v5re3umijRVKhVXPVcnqQc9R/jV25icTXNlo8Nzby7ZWMQZiAchl9ruO+aDQaVl3JPia7vzeG7uGm2GLZuCjbu8bdjaB3wv3VqNApSlAzX5munrVl49vLGBkshC5OPawdpz5YOOtVPUuErt5QYnEcRSEMokYENFIsvsjsA2ZFY+YxQXmlKUClKUCsI55j6xqltbk4Hhqn/wBkoBPxrd6wvn/btDeWtyo6mNsH9eJ0YfxCnAucevSC9WzNt4alGZXZ19tUKr+TVc+oyG2kdOnWpa5sY5dpkjV9pyu5QcH1Ge1Q2u2bXtvFdWpHjR4mgOejZHtRsf0XX2T8j5VIaJrUd7CJo8jPRlPRo3HRkYeTA5FfJ1R+sVUxrXaeX6u/VB5xrO1pEsSuyGX8qEUk42krkL127vlnFX6v2s2bnSuRXrehUOVulS22nqJlZS7s4RuhRTjHTyzjdj31B877INb28vmJGj+Txlj+MYrQLzVI4Xijkba0zFU6H2mClsZ7DoD3rNeeOpYW3tx3G+VvdgBE+/c/3V7Maqq5lxXrW9yk+Gu8DXpn020lPdoEP90Csf5866Zb2O13exbx7yPIu/mfeFXH/MfU1tHDGnfVbK3gxgxxKpHoQoyPvrzZzNujLql8x8pCvyWNV/yzX0TDX+VvLSG0gjvLhBJcyKGG4AiFSMhUHrgjLd/gKv1/pcNwhSeFJFIwQ6hgR6YNfeGMIqqOwAA+AGBXOiOlFbx2VvshjxHCh2ovooJ2jNYTqfOXU7+XbZL4SH7KRR+JJg9izYOPkAPee9eg6oF/xFpHDCfV4owshG7wol3O3oXc9s+W4/DoKDMoea2sWUuJ3LEHLRzxbcj0BAVl+I/GtH454+uI9Ktb/Th1uHUHMZkKqYpGPsjzDKBmsq4/4/XW3jcWwi8HcobfuZw204bC4GNucZPc1sHJc7tGh3dcPIBn0EzgfhRWEcTcQXWoyCW9+2F2j8n4fs5Pl59z1q48G8cavLdWtv4kngeIiH8h7PhjGRv2+ajGc+dff6QUQW9tyBjNu2ceeH/81sXCGPqFtj+xT+EUFb5hc04tIYQRx+NcEbtudqop7F2wT164AH3Vn8HP3UFZWktrZkPUAJKhYfqyF2Bx67TVQl1OC/1Rrm9ci3lnZpCAxPgjOxcJ7XVVjTp1wSa1DjTjPRNR0+W2juEDqmYfyEybXUextJjAHpjPUHFBfeEuK4tWtRcQZXqVZTjdG4AyD5diD7wRWB6FzR1BZ4Zbm9mkiDBpEGz2xgnaMAdzgd6uX0eLg7r2PJxiFwPIE+MrH4kBPurNuC9FS9v7a0k3bJHKtg4O1Uduh8j7NBfNQ+kHdbi0NnCqDJxIzsxHxUqFOP2qn+ZPMm+076oIFhQzweI+9GYq3sZUe0OnteYqYuuSGkvHsWGRD+ms8pP3MxX8Kp30hI8T2Z8vDlGPg0X+tBHPz8vlhVPCt/EH2pXDEN6YjUqF+8/CpThXn25kC6jHH4Tf+rCrDw/eyFm3L716j0PlYeSmg2x01LkwRmZ3kDSFQWIWV1UZPYAAdBVS596TFDdW8saBTNG+/AA3FGjCk+/DkUGqcdcTvp2nveQKkpXZtBJ2kM6rnK+WDmq1yq5iXWrzTx3EcCiJFZfCV1+0zAg7nbPbyxUEl683B5MhyVBQH9VJyi/gBXw+jyv5e9Pn4cX8U3+goKxzu/raf9yn+D1o/NxMaAgHkYB+KVnHO7+tp/3Kf4PWk83/AOoV/ag/iWgh/o/kJBfS4JIZOg7kLG7AAeuWP4VX9W50ajfS7LFfBQ9VSOPxJSuejMcHHl2GB6mrL9Hj+hvP3qf9up/UNe0jhlTDHGFkfL+FEu52yc5ZvzB5DcQMdug6BmCc09ZspMTSEsOpjuIcZHyCsB7wa13WOKzPoUuoWrGNjbmRT0JRgO3pkHIrF+YPMJdbaNlthF4JYB9+5mVwPZYAYHVQe57H1NXrg4eJwncI3bbOOnpvc/50FS4V5s3dtOZr2ea5QIQsXsDLnGCTgYA6/fU/pvPO9uLqKFbSALLKsYXdIWG5wud/QdM5+zVV5W8KQapeNDchjGke8hWKknIA6jrjv2rZLLlJptvcRXMELxvC24flZHDHBHtCRm7Zz0xQXKlKUQpSlAqp8zOEf5UsGjQfloz4kPvcAjb8GUlfmPSrZSgwvlTxkAv8nXB2MpxDu6eu6I+jKc4Hp08queocMkym5tJTbzt9sgbkmx28WM9z+sCG99dLmXyl+vMbux2pcd3QnaJiMYYN+ZIP0vPpnHcUrTeZN9pjfVtSgd8dt42SgfH7Mo9/4muVk4df5zctevmG4lfRe6onRrS2kP6SXDKCfUq0eVHwLfOhi1Ofo0lvar/uw0z/ACZwqKfirVExc4NPI9rxlPp4RP4rmujqnOm3Rf5vBJIfWTCKD7+5/CvBFi9M9rWvvv2VL6rw1YW0L3N+7zFR1lmkYuD0x4QUgRsSBjYAc4qocFaZLxDq5vJ1/IwsHYeQCnMMOfM59o/A+RFfPT+GtV4klWS4zFAOodl2Ig7Hwoz7TsR+ccj3+R3Ph3h2DTrdbe2Tai9/Ms3mzHzJrsY2PNuN1zufiOGZlJ1515z8KPa373O0+Dde0GA6LJtCshPkTgEZ75PpXoqurqWmRXUTQzxrJG4wysMgj/L417GWb8F86rRoEiv3MEyKFLlWKSYGA25QdmR3DY6+ZqU13nVptsh8CU3UmOixA492ZCNo+8n3VXdZ+j8rOWs7wxqfzJUL4+Dgg4+Oa+Np9Ho5/Lahlf8Adw7T97Mw/Cipnl5zKmvre/kudviwflUVRhRGUO1B5nDo2Sf0h8Kybg29tZdQSfV3Lxvl5GcMweU427woOV79MY6Adq9CcMcA2WmI6QRZMg2yO5LM4/RJPZf1RgVU7jkDYs+6OeeNP7MMrAe7cwLY+dBROa/F9nqBto7DPhwh9x8MxqS3hhdqsAegV/Id60/koMaND+3L/wB566GpcirF4BFbl4pN4YzFi7FQCCmGO0A5z0A6gd8Vc+FeHl020jtEcuI8+0wAJySTnHTzoMg+kJ/tlr+4f/uLWscC/wBW2n7lf4ao3NvgG+1S7hktY0ZI4ipLyBfaL56Dv2xV+4Q06W1sLeCfHiRxKr4ORuAwcHzojzDBp0dreC3vlfw4pTHMEyG2glSy469sOMdx2zmtRi4M4XcBhqK4Preqp+YYgirnxnyttNVfxnLxTYwZI8e0B2DKQQcevfrVJk+jy+fZ1AY/WhyfvDgfhRV25eaBplp47aXOJt+wSETCUDbvKjI7faasW5Rp4mr2rdsFn/8AycY/vVtHLzl6dFWcfWPGabb+ZtClA46DJ77vwqu8vuT02l3kd1LcxyBEZdqow7gDO4nr29KDVaxT6Q39NZfsTfxQVtdYh9IRv5zZj/dSfxx/+KIleUXHlhbaelpcXSQyo8hIlyikNIzjEhGw9COmc1TucvF0Go3cf1aTxY4I2Xcv2WdmBO0/nfZUZHQ12OGuUh1TTory3uPDkYurJIuUOyRkBBXquce+rfwNyUFnMtzfSpM6EMkaA7FYdQzFurkdCOgAPX0wV9uJtFNjwt9XYe0kSb/2ywLfPJNQX0ef6a9/Yh/inrT+NOHW1KyktEkEZkx7RUsAAwJ9kEZ6D1qB5bct30V52e5Wbxgg9mMpt2Fz5s2c7/wojJud39bT/uU/wetJ5v8A9Qr+1B/EtfHjnk3Jqt490L1Yg6hdphLYABHcOPU+VWfjTgxtT09bJZxEQUJcpuzswfs7h3IHnQUPkTdeDZ6hLjOxg2PXbCWx+FZ3wpf28+oJcau5eNyXlZgxDuQCu8KPsZ8sYwAO1bry55fHR4545J1n8ZgTiPaAAu0ggs2c1C3XIKxZ90U08SfoBgwHu3OC2PnRVH5r8YWV+LeDTx+ThLMzCMxjJCqgUMASMb/L0q0cInw+Erh+/sznH/yOP8qltQ5F2DW/hQF4pNwPjMzO2BnK4J2gEE9h3wTnAqYTgHwNGl0qCXcXR1DyAd5GLEkKO2SaDOPo+p/Pbk+kC/jIf9K3es/5Z8tZNGlmkluEl8VFUBUK42lj1yT61oFEKUpQKUpQKUpQK6epaRBdp4dxBHMv6MiKw+4iu5SgpVxyb0hzn6nt/YmmUf8ASHwPkKkdK5c6ZaMHhsYgw7M4MjD4NIWI+VWSlB+AYr9pSgUpSgUpSgUpSgUpSgUpSgUpSgUpSgVjHPjSrie5tmht5JFSJ8lEZsEuvT2QfIVs9KCicl7eSPSUSVHRhJJ7LqVIBkZh0IB881e6rfMeVk0m8ZGKsIGIIJBBx3BHY1ifKvXJhq9srzyushZCHkdh/RswOGJ65XHzoPSFfhNV3mHfm30u7lVtrCFtpGftEYHasA4I1GZtUsw08rAzrkNK7A9+4JxQeoqUpQKUpQK4LKpJAYEjuAeo+I8q5GsY5PcOX9vqdxLdJIoCMsrvnE0m/oQx+2OjEH0NBtFKUoFKUoFKUoFKUoFKUoFKUoFKUoFKUoFKUoFKUoFKUoFKUoFKUoFKUoFKUoKzzM/qe9/cN/hXnHh66NteWlwfZVZ0bP6okCSf3dwr0ZzOcDR73P8AYMPwrzzqOn7tIt7hfzbieBviypNGPuEn30WG189b8RaSUzgyyog+RMrf3Uasd4StTBrFpG/QrPHn/mQOv4MtXLnTqrXsWmQRnJnQyY9XcRxJ+LyCobW4BHxOsa9lu7dR8AluB/hQaNx/x7c6fqVnaReGIp2TeWUltpnWNgvXA9knyNWfjzWJLLTri5hIEkcZKkgHB9cHvWZc65Ausacx7AIfuuUNXjnBKF0e4z57V/6nVQPxoiL4J48m/kSbUb5zM0TSYO1FLhThVAUAd+lZZc6xrGtu0qG4kCnG23LJHGT12jDAE4x3JPb1FWjS7GSfhGVYlLFZmcgd9qXAdu3f2Qa+3LvnBaWNrDZ3EDxhBjxYgGVskku6j28nuSA3U0VP8n4ryGyu5Ltrjcr4jS4Mh2hIgxKhz9ksxHTodtcOUnMS81e4mS68IKkSuojQr1ZsdSWJPQVoVvqUN3bmWCRJY2U4ZSCD0OR/4rFvo6/7Vcf8On8Zoid5s80pbOX6jYuEdQDNLhSUz1CKGBAOOpJHQEY75GcJxZrMTI4u71TIQEMu8ozE4XAkUoep8hVh5a2a6rrs1zOodVaSfDDIyZMREg99oxgH0HpW/PEGGCAR6EUVzpSlEKUpQKUpQKUpQKUpQKUpQKUpQKUpQKUpQKUpQKUpQKUpQKUpQKUpQVDmy+NGu/fHj5kgCsp0fTfH4XvCBkw3Xij3BUh3f3Cw+dbPxvw8+pWMlpHIsbSbfaZSwADAnoCM9ARUPwny5Njp1xYSTrN45c7hGVC7o1QDG45wVz3Heise4C8TUNVsI5DuW3ACj0SEF1Px3lM/Ku/xOdvFOf8A3tv+P1cVofL7lJ/JFybp7sTt4ZQARbNuSCxzvbPYeQrrazylmuNX/lJbqNU8aOXYUYt+T8P2c5x1KfjQVv6Q0DC5tJB0zFIFP6yvG34bhX15k81rTUdPNpbLKXkKMxZNqx7XVypLdWPQj2QR7607jPg6HV7fwJiVIO5JFxujbGMjPcY6EeYrMdV5ENb2czxTtdXA2+EqoI1xuG4EFzuJGRktgelBZ+S90kOiiSRgiLLKSzHAA8Q9z5VG8Yf/AM08crlrbxSDj6sR4hfr+bH3O7vkfGu5wlwTdJoFzYTJsll8TapYdN/2eoyB1qn6dyEvnx408EI88bpD8h7IP30El9H55PDv1OdgEZx1wJCswfHlkqI8/Ba6P0df9quP+HT+M1rHDPB0WmWZtbcnLZLSNjLuRjccfLp5AAVWOVvLKfRppZJp4pBJGqARhum1s5O4URn/AC41yLRtXuI7lhHGzPAXPZCkpKEnyU47/D1rcJ+LrKNd73kCr6mRf9aovMTk81/ObyzlRJHH5SOTIVyBgMrDO1sYByCDgdvOnWnIC/Y+3JbRfrAsx+QCjPzNFegqUpRClKUClKUClKUClKUClKUClKUClKUClKUClKUClKUClKUClKUClKUClKUClKUClKUClKUClKUClKUClKUClKUH/9k="/>
          <p:cNvSpPr>
            <a:spLocks noChangeAspect="1" noChangeArrowheads="1"/>
          </p:cNvSpPr>
          <p:nvPr/>
        </p:nvSpPr>
        <p:spPr bwMode="auto">
          <a:xfrm>
            <a:off x="-14481" y="-77809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7" name="AutoShape 11" descr="data:image/jpeg;base64,/9j/4AAQSkZJRgABAQAAAQABAAD/2wCEAAkGBhIOEBUQEBAVFBUVFyAZGBgWFhgbHRUYHRYWFRgXGhcaHCYeFxsjGRkUHy8gIycpLC0sHB4xNTEqNSYtLCkBCQoKDgwMFw8PFCkcHx0sLSwpKSk0LSwpNCwpKTU1KSsyLDU1NTU1LDUsNTU2LzUpNSkxLDMpMikwKSk1NSwsNf/AABEIAJABNAMBIgACEQEDEQH/xAAcAAEAAwADAQEAAAAAAAAAAAAABQYHAgQIAwH/xABIEAACAQMCBAMEBQcJBwUBAAABAgMABBEFEgYHITETQVEiYXGBCBQykaEjQlJicnOyFSQzNVOiscHRNGN0gpKz4UNkg5OjFv/EABoBAQEBAQEBAQAAAAAAAAAAAAABAgUEBgP/xAAkEQEAAQQBAwQDAAAAAAAAAAAAAQIDBBFxEyExQWGh8BIiUf/aAAwDAQACEQMRAD8A3GlKUClUDm6+piGH+TPE27m8bwRmT83w8DBO3O/OP1fLNcuWfMD68psrsMl7AuJA42mTHQuFwMHtlcdM+hBoL7SlKBSlKBSlKBSlKBSlKBSlKBSlKBSlKBSlKBSlKBSlKBSlKBSlKBSlKBSlKBSlKBSlKBSlKBSlKBWU85dLezkt9ctcLLA4WXp9tSQEz6jO5D7n8ttaqTiss5ncydPlsp7KGUXEkqFQYsMit5EyZ29O/Qk0GmWF4s8STJ9mRQw+BGa7FYDw7zvls7SG1SySQQoE3mZstjzwIzt+GT8asOlfSFhdttzZvH6tFIJAPUlSFYfAZoNdpURw9xZaakhe0uEkxjcoOGTPbch9pex7jyNceI+L7TTEDXc6x5GVXu7477UHtNQTNKyp+c9xdHGmaPcXA8nYMF9x9hWGD72FdO9506hZELfaP4RcEpmVk3AY3YJjYNjI+GR60Gw0roaDq63trFdICqzIHAPcAjODXfoFKUoFKUoFKUoFKUoFKUoFKUoFKUoFKUoFKUoFKUoFKUoFKUoFKUoFKUoFcXcKCSQABkk9gPMk1yrNueXFJtLJbaNtr3RIJHdYkwZDnyzuRfgxPlQUzjbju5124On6dn6uenTIMwH2ndvzYh6efvyAZ7hzlNa2wD3P84kx2YDw1P6qefxYn3YrscsuFhZWgldfy04DNn81cewg9wBz7yT8q9zm1yaJ4IEkaONkZ22krvYMFALDrgDyH6XXyrj3L9eRe6NurUf3hvWoaXHYRKMLEgHuUf6V0dV4UtLtds9tG3oQNrD4MuCD8K4cH+N9Qt/rGfE8Jd27vnHn78VLSyqilmYKo6kk4AHqSe1cmZqormIq7x6w0yDiHgW50aQX2nzSMidz03xjz3YAEkfr06dCfUTPKzR7XWp5rzUJDc3atnwn+wqHO1wvZxnIA7L6ZOa0SGdJUDIyujDoVIZWHuI6EVjupg8N6wk8ORA3tbR/YkgSx4/V7j/lHx7eFl1XJ6dfmGZh6JjjCgKoAA7ADAHyro6voNteqEureOZVOVEihsHtkZ7V3kcMAQcgjII8x61G8S8SQ6bbtc3DYVewHd2PZVHmTXTYSMUQRQqgAAYAHYAdgBXOvNvEHODUbxjslFrH5JFjOD5NIwyx+AHwroWvMHVbRgfrc657LMuQ3ydcn5Gi6eoaVWuXfEM+o6fHdXKIruW+wCAyhiobBJxkDPerLRClKUClZDzY5j32mXfg2rxqnhB/ajDHOWz1J7dB5VqOiTtJbQySHczxqzHAGSVBPQdu9B3aUpQKUpQKUpQKUpQKVC8ZvcLYXBs8+OIm8PAyc48gfP0rLuRs1893MZWuGgMftGYyEb8+ztL+eN2ceVBtdKwjmpzB1C0v5re3umijRVKhVXPVcnqQc9R/jV25icTXNlo8Nzby7ZWMQZiAchl9ruO+aDQaVl3JPia7vzeG7uGm2GLZuCjbu8bdjaB3wv3VqNApSlAzX5munrVl49vLGBkshC5OPawdpz5YOOtVPUuErt5QYnEcRSEMokYENFIsvsjsA2ZFY+YxQXmlKUClKUCsI55j6xqltbk4Hhqn/wBkoBPxrd6wvn/btDeWtyo6mNsH9eJ0YfxCnAucevSC9WzNt4alGZXZ19tUKr+TVc+oyG2kdOnWpa5sY5dpkjV9pyu5QcH1Ge1Q2u2bXtvFdWpHjR4mgOejZHtRsf0XX2T8j5VIaJrUd7CJo8jPRlPRo3HRkYeTA5FfJ1R+sVUxrXaeX6u/VB5xrO1pEsSuyGX8qEUk42krkL127vlnFX6v2s2bnSuRXrehUOVulS22nqJlZS7s4RuhRTjHTyzjdj31B877INb28vmJGj+Txlj+MYrQLzVI4Xijkba0zFU6H2mClsZ7DoD3rNeeOpYW3tx3G+VvdgBE+/c/3V7Maqq5lxXrW9yk+Gu8DXpn020lPdoEP90Csf5866Zb2O13exbx7yPIu/mfeFXH/MfU1tHDGnfVbK3gxgxxKpHoQoyPvrzZzNujLql8x8pCvyWNV/yzX0TDX+VvLSG0gjvLhBJcyKGG4AiFSMhUHrgjLd/gKv1/pcNwhSeFJFIwQ6hgR6YNfeGMIqqOwAA+AGBXOiOlFbx2VvshjxHCh2ovooJ2jNYTqfOXU7+XbZL4SH7KRR+JJg9izYOPkAPee9eg6oF/xFpHDCfV4owshG7wol3O3oXc9s+W4/DoKDMoea2sWUuJ3LEHLRzxbcj0BAVl+I/GtH454+uI9Ktb/Th1uHUHMZkKqYpGPsjzDKBmsq4/4/XW3jcWwi8HcobfuZw204bC4GNucZPc1sHJc7tGh3dcPIBn0EzgfhRWEcTcQXWoyCW9+2F2j8n4fs5Pl59z1q48G8cavLdWtv4kngeIiH8h7PhjGRv2+ajGc+dff6QUQW9tyBjNu2ceeH/81sXCGPqFtj+xT+EUFb5hc04tIYQRx+NcEbtudqop7F2wT164AH3Vn8HP3UFZWktrZkPUAJKhYfqyF2Bx67TVQl1OC/1Rrm9ci3lnZpCAxPgjOxcJ7XVVjTp1wSa1DjTjPRNR0+W2juEDqmYfyEybXUextJjAHpjPUHFBfeEuK4tWtRcQZXqVZTjdG4AyD5diD7wRWB6FzR1BZ4Zbm9mkiDBpEGz2xgnaMAdzgd6uX0eLg7r2PJxiFwPIE+MrH4kBPurNuC9FS9v7a0k3bJHKtg4O1Uduh8j7NBfNQ+kHdbi0NnCqDJxIzsxHxUqFOP2qn+ZPMm+076oIFhQzweI+9GYq3sZUe0OnteYqYuuSGkvHsWGRD+ms8pP3MxX8Kp30hI8T2Z8vDlGPg0X+tBHPz8vlhVPCt/EH2pXDEN6YjUqF+8/CpThXn25kC6jHH4Tf+rCrDw/eyFm3L716j0PlYeSmg2x01LkwRmZ3kDSFQWIWV1UZPYAAdBVS596TFDdW8saBTNG+/AA3FGjCk+/DkUGqcdcTvp2nveQKkpXZtBJ2kM6rnK+WDmq1yq5iXWrzTx3EcCiJFZfCV1+0zAg7nbPbyxUEl683B5MhyVBQH9VJyi/gBXw+jyv5e9Pn4cX8U3+goKxzu/raf9yn+D1o/NxMaAgHkYB+KVnHO7+tp/3Kf4PWk83/AOoV/ag/iWgh/o/kJBfS4JIZOg7kLG7AAeuWP4VX9W50ajfS7LFfBQ9VSOPxJSuejMcHHl2GB6mrL9Hj+hvP3qf9up/UNe0jhlTDHGFkfL+FEu52yc5ZvzB5DcQMdug6BmCc09ZspMTSEsOpjuIcZHyCsB7wa13WOKzPoUuoWrGNjbmRT0JRgO3pkHIrF+YPMJdbaNlthF4JYB9+5mVwPZYAYHVQe57H1NXrg4eJwncI3bbOOnpvc/50FS4V5s3dtOZr2ea5QIQsXsDLnGCTgYA6/fU/pvPO9uLqKFbSALLKsYXdIWG5wud/QdM5+zVV5W8KQapeNDchjGke8hWKknIA6jrjv2rZLLlJptvcRXMELxvC24flZHDHBHtCRm7Zz0xQXKlKUQpSlAqp8zOEf5UsGjQfloz4kPvcAjb8GUlfmPSrZSgwvlTxkAv8nXB2MpxDu6eu6I+jKc4Hp08queocMkym5tJTbzt9sgbkmx28WM9z+sCG99dLmXyl+vMbux2pcd3QnaJiMYYN+ZIP0vPpnHcUrTeZN9pjfVtSgd8dt42SgfH7Mo9/4muVk4df5zctevmG4lfRe6onRrS2kP6SXDKCfUq0eVHwLfOhi1Ofo0lvar/uw0z/ACZwqKfirVExc4NPI9rxlPp4RP4rmujqnOm3Rf5vBJIfWTCKD7+5/CvBFi9M9rWvvv2VL6rw1YW0L3N+7zFR1lmkYuD0x4QUgRsSBjYAc4qocFaZLxDq5vJ1/IwsHYeQCnMMOfM59o/A+RFfPT+GtV4klWS4zFAOodl2Ig7Hwoz7TsR+ccj3+R3Ph3h2DTrdbe2Tai9/Ms3mzHzJrsY2PNuN1zufiOGZlJ1515z8KPa373O0+Dde0GA6LJtCshPkTgEZ75PpXoqurqWmRXUTQzxrJG4wysMgj/L417GWb8F86rRoEiv3MEyKFLlWKSYGA25QdmR3DY6+ZqU13nVptsh8CU3UmOixA492ZCNo+8n3VXdZ+j8rOWs7wxqfzJUL4+Dgg4+Oa+Np9Ho5/Lahlf8Adw7T97Mw/Cipnl5zKmvre/kudviwflUVRhRGUO1B5nDo2Sf0h8Kybg29tZdQSfV3Lxvl5GcMweU427woOV79MY6Adq9CcMcA2WmI6QRZMg2yO5LM4/RJPZf1RgVU7jkDYs+6OeeNP7MMrAe7cwLY+dBROa/F9nqBto7DPhwh9x8MxqS3hhdqsAegV/Id60/koMaND+3L/wB566GpcirF4BFbl4pN4YzFi7FQCCmGO0A5z0A6gd8Vc+FeHl020jtEcuI8+0wAJySTnHTzoMg+kJ/tlr+4f/uLWscC/wBW2n7lf4ao3NvgG+1S7hktY0ZI4ipLyBfaL56Dv2xV+4Q06W1sLeCfHiRxKr4ORuAwcHzojzDBp0dreC3vlfw4pTHMEyG2glSy469sOMdx2zmtRi4M4XcBhqK4Preqp+YYgirnxnyttNVfxnLxTYwZI8e0B2DKQQcevfrVJk+jy+fZ1AY/WhyfvDgfhRV25eaBplp47aXOJt+wSETCUDbvKjI7faasW5Rp4mr2rdsFn/8AycY/vVtHLzl6dFWcfWPGabb+ZtClA46DJ77vwqu8vuT02l3kd1LcxyBEZdqow7gDO4nr29KDVaxT6Q39NZfsTfxQVtdYh9IRv5zZj/dSfxx/+KIleUXHlhbaelpcXSQyo8hIlyikNIzjEhGw9COmc1TucvF0Go3cf1aTxY4I2Xcv2WdmBO0/nfZUZHQ12OGuUh1TTory3uPDkYurJIuUOyRkBBXquce+rfwNyUFnMtzfSpM6EMkaA7FYdQzFurkdCOgAPX0wV9uJtFNjwt9XYe0kSb/2ywLfPJNQX0ef6a9/Yh/inrT+NOHW1KyktEkEZkx7RUsAAwJ9kEZ6D1qB5bct30V52e5Wbxgg9mMpt2Fz5s2c7/wojJud39bT/uU/wetJ5v8A9Qr+1B/EtfHjnk3Jqt490L1Yg6hdphLYABHcOPU+VWfjTgxtT09bJZxEQUJcpuzswfs7h3IHnQUPkTdeDZ6hLjOxg2PXbCWx+FZ3wpf28+oJcau5eNyXlZgxDuQCu8KPsZ8sYwAO1bry55fHR4545J1n8ZgTiPaAAu0ggs2c1C3XIKxZ90U08SfoBgwHu3OC2PnRVH5r8YWV+LeDTx+ThLMzCMxjJCqgUMASMb/L0q0cInw+Erh+/sznH/yOP8qltQ5F2DW/hQF4pNwPjMzO2BnK4J2gEE9h3wTnAqYTgHwNGl0qCXcXR1DyAd5GLEkKO2SaDOPo+p/Pbk+kC/jIf9K3es/5Z8tZNGlmkluEl8VFUBUK42lj1yT61oFEKUpQKUpQKUpQK6epaRBdp4dxBHMv6MiKw+4iu5SgpVxyb0hzn6nt/YmmUf8ASHwPkKkdK5c6ZaMHhsYgw7M4MjD4NIWI+VWSlB+AYr9pSgUpSgUpSgUpSgUpSgUpSgUpSgUpSgVjHPjSrie5tmht5JFSJ8lEZsEuvT2QfIVs9KCicl7eSPSUSVHRhJJ7LqVIBkZh0IB881e6rfMeVk0m8ZGKsIGIIJBBx3BHY1ifKvXJhq9srzyushZCHkdh/RswOGJ65XHzoPSFfhNV3mHfm30u7lVtrCFtpGftEYHasA4I1GZtUsw08rAzrkNK7A9+4JxQeoqUpQKUpQK4LKpJAYEjuAeo+I8q5GsY5PcOX9vqdxLdJIoCMsrvnE0m/oQx+2OjEH0NBtFKUoFKUoFKUoFKUoFKUoFKUoFKUoFKUoFKUoFKUoFKUoFKUoFKUoFKUoFKUoKzzM/qe9/cN/hXnHh66NteWlwfZVZ0bP6okCSf3dwr0ZzOcDR73P8AYMPwrzzqOn7tIt7hfzbieBviypNGPuEn30WG189b8RaSUzgyyog+RMrf3Uasd4StTBrFpG/QrPHn/mQOv4MtXLnTqrXsWmQRnJnQyY9XcRxJ+LyCobW4BHxOsa9lu7dR8AluB/hQaNx/x7c6fqVnaReGIp2TeWUltpnWNgvXA9knyNWfjzWJLLTri5hIEkcZKkgHB9cHvWZc65Ausacx7AIfuuUNXjnBKF0e4z57V/6nVQPxoiL4J48m/kSbUb5zM0TSYO1FLhThVAUAd+lZZc6xrGtu0qG4kCnG23LJHGT12jDAE4x3JPb1FWjS7GSfhGVYlLFZmcgd9qXAdu3f2Qa+3LvnBaWNrDZ3EDxhBjxYgGVskku6j28nuSA3U0VP8n4ryGyu5Ltrjcr4jS4Mh2hIgxKhz9ksxHTodtcOUnMS81e4mS68IKkSuojQr1ZsdSWJPQVoVvqUN3bmWCRJY2U4ZSCD0OR/4rFvo6/7Vcf8On8Zoid5s80pbOX6jYuEdQDNLhSUz1CKGBAOOpJHQEY75GcJxZrMTI4u71TIQEMu8ozE4XAkUoep8hVh5a2a6rrs1zOodVaSfDDIyZMREg99oxgH0HpW/PEGGCAR6EUVzpSlEKUpQKUpQKUpQKUpQKUpQKUpQKUpQKUpQKUpQKUpQKUpQKUpQKUpQVDmy+NGu/fHj5kgCsp0fTfH4XvCBkw3Xij3BUh3f3Cw+dbPxvw8+pWMlpHIsbSbfaZSwADAnoCM9ARUPwny5Njp1xYSTrN45c7hGVC7o1QDG45wVz3Heise4C8TUNVsI5DuW3ACj0SEF1Px3lM/Ku/xOdvFOf8A3tv+P1cVofL7lJ/JFybp7sTt4ZQARbNuSCxzvbPYeQrrazylmuNX/lJbqNU8aOXYUYt+T8P2c5x1KfjQVv6Q0DC5tJB0zFIFP6yvG34bhX15k81rTUdPNpbLKXkKMxZNqx7XVypLdWPQj2QR7607jPg6HV7fwJiVIO5JFxujbGMjPcY6EeYrMdV5ENb2czxTtdXA2+EqoI1xuG4EFzuJGRktgelBZ+S90kOiiSRgiLLKSzHAA8Q9z5VG8Yf/AM08crlrbxSDj6sR4hfr+bH3O7vkfGu5wlwTdJoFzYTJsll8TapYdN/2eoyB1qn6dyEvnx408EI88bpD8h7IP30El9H55PDv1OdgEZx1wJCswfHlkqI8/Ba6P0df9quP+HT+M1rHDPB0WmWZtbcnLZLSNjLuRjccfLp5AAVWOVvLKfRppZJp4pBJGqARhum1s5O4URn/AC41yLRtXuI7lhHGzPAXPZCkpKEnyU47/D1rcJ+LrKNd73kCr6mRf9aovMTk81/ObyzlRJHH5SOTIVyBgMrDO1sYByCDgdvOnWnIC/Y+3JbRfrAsx+QCjPzNFegqUpRClKUClKUClKUClKUClKUClKUClKUClKUClKUClKUClKUClKUClKUClKUClKUClKUClKUClKUClKUClKUClKUH/9k="/>
          <p:cNvSpPr>
            <a:spLocks noChangeAspect="1" noChangeArrowheads="1"/>
          </p:cNvSpPr>
          <p:nvPr/>
        </p:nvSpPr>
        <p:spPr bwMode="auto">
          <a:xfrm>
            <a:off x="137919" y="-625699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8" name="AutoShape 13" descr="data:image/jpeg;base64,/9j/4AAQSkZJRgABAQAAAQABAAD/2wCEAAkGBhIOEBUQEBAVFBUVFyAZGBgWFhgbHRUYHRYWFRgXGhcaHCYeFxsjGRkUHy8gIycpLC0sHB4xNTEqNSYtLCkBCQoKDgwMFw8PFCkcHx0sLSwpKSk0LSwpNCwpKTU1KSsyLDU1NTU1LDUsNTU2LzUpNSkxLDMpMikwKSk1NSwsNf/AABEIAJABNAMBIgACEQEDEQH/xAAcAAEAAwADAQEAAAAAAAAAAAAABQYHAgQIAwH/xABIEAACAQMCBAMEBQcJBwUBAAABAgMABBEFEgYHITETQVEiYXGBCBQykaEjQlJicnOyFSQzNVOiscHRNGN0gpKz4UNkg5OjFv/EABoBAQEBAQEBAQAAAAAAAAAAAAABAgUEBgP/xAAkEQEAAQQBAwQDAAAAAAAAAAAAAQIDBBFxEyExQWGh8BIiUf/aAAwDAQACEQMRAD8A3GlKUClUDm6+piGH+TPE27m8bwRmT83w8DBO3O/OP1fLNcuWfMD68psrsMl7AuJA42mTHQuFwMHtlcdM+hBoL7SlKBSlKBSlKBSlKBSlKBSlKBSlKBSlKBSlKBSlKBSlKBSlKBSlKBSlKBSlKBSlKBSlKBSlKBSlKBWU85dLezkt9ctcLLA4WXp9tSQEz6jO5D7n8ttaqTiss5ncydPlsp7KGUXEkqFQYsMit5EyZ29O/Qk0GmWF4s8STJ9mRQw+BGa7FYDw7zvls7SG1SySQQoE3mZstjzwIzt+GT8asOlfSFhdttzZvH6tFIJAPUlSFYfAZoNdpURw9xZaakhe0uEkxjcoOGTPbch9pex7jyNceI+L7TTEDXc6x5GVXu7477UHtNQTNKyp+c9xdHGmaPcXA8nYMF9x9hWGD72FdO9506hZELfaP4RcEpmVk3AY3YJjYNjI+GR60Gw0roaDq63trFdICqzIHAPcAjODXfoFKUoFKUoFKUoFKUoFKUoFKUoFKUoFKUoFKUoFKUoFKUoFKUoFKUoFKUoFcXcKCSQABkk9gPMk1yrNueXFJtLJbaNtr3RIJHdYkwZDnyzuRfgxPlQUzjbju5124On6dn6uenTIMwH2ndvzYh6efvyAZ7hzlNa2wD3P84kx2YDw1P6qefxYn3YrscsuFhZWgldfy04DNn81cewg9wBz7yT8q9zm1yaJ4IEkaONkZ22krvYMFALDrgDyH6XXyrj3L9eRe6NurUf3hvWoaXHYRKMLEgHuUf6V0dV4UtLtds9tG3oQNrD4MuCD8K4cH+N9Qt/rGfE8Jd27vnHn78VLSyqilmYKo6kk4AHqSe1cmZqormIq7x6w0yDiHgW50aQX2nzSMidz03xjz3YAEkfr06dCfUTPKzR7XWp5rzUJDc3atnwn+wqHO1wvZxnIA7L6ZOa0SGdJUDIyujDoVIZWHuI6EVjupg8N6wk8ORA3tbR/YkgSx4/V7j/lHx7eFl1XJ6dfmGZh6JjjCgKoAA7ADAHyro6voNteqEureOZVOVEihsHtkZ7V3kcMAQcgjII8x61G8S8SQ6bbtc3DYVewHd2PZVHmTXTYSMUQRQqgAAYAHYAdgBXOvNvEHODUbxjslFrH5JFjOD5NIwyx+AHwroWvMHVbRgfrc657LMuQ3ydcn5Gi6eoaVWuXfEM+o6fHdXKIruW+wCAyhiobBJxkDPerLRClKUClZDzY5j32mXfg2rxqnhB/ajDHOWz1J7dB5VqOiTtJbQySHczxqzHAGSVBPQdu9B3aUpQKUpQKUpQKUpQKVC8ZvcLYXBs8+OIm8PAyc48gfP0rLuRs1893MZWuGgMftGYyEb8+ztL+eN2ceVBtdKwjmpzB1C0v5re3umijRVKhVXPVcnqQc9R/jV25icTXNlo8Nzby7ZWMQZiAchl9ruO+aDQaVl3JPia7vzeG7uGm2GLZuCjbu8bdjaB3wv3VqNApSlAzX5munrVl49vLGBkshC5OPawdpz5YOOtVPUuErt5QYnEcRSEMokYENFIsvsjsA2ZFY+YxQXmlKUClKUCsI55j6xqltbk4Hhqn/wBkoBPxrd6wvn/btDeWtyo6mNsH9eJ0YfxCnAucevSC9WzNt4alGZXZ19tUKr+TVc+oyG2kdOnWpa5sY5dpkjV9pyu5QcH1Ge1Q2u2bXtvFdWpHjR4mgOejZHtRsf0XX2T8j5VIaJrUd7CJo8jPRlPRo3HRkYeTA5FfJ1R+sVUxrXaeX6u/VB5xrO1pEsSuyGX8qEUk42krkL127vlnFX6v2s2bnSuRXrehUOVulS22nqJlZS7s4RuhRTjHTyzjdj31B877INb28vmJGj+Txlj+MYrQLzVI4Xijkba0zFU6H2mClsZ7DoD3rNeeOpYW3tx3G+VvdgBE+/c/3V7Maqq5lxXrW9yk+Gu8DXpn020lPdoEP90Csf5866Zb2O13exbx7yPIu/mfeFXH/MfU1tHDGnfVbK3gxgxxKpHoQoyPvrzZzNujLql8x8pCvyWNV/yzX0TDX+VvLSG0gjvLhBJcyKGG4AiFSMhUHrgjLd/gKv1/pcNwhSeFJFIwQ6hgR6YNfeGMIqqOwAA+AGBXOiOlFbx2VvshjxHCh2ovooJ2jNYTqfOXU7+XbZL4SH7KRR+JJg9izYOPkAPee9eg6oF/xFpHDCfV4owshG7wol3O3oXc9s+W4/DoKDMoea2sWUuJ3LEHLRzxbcj0BAVl+I/GtH454+uI9Ktb/Th1uHUHMZkKqYpGPsjzDKBmsq4/4/XW3jcWwi8HcobfuZw204bC4GNucZPc1sHJc7tGh3dcPIBn0EzgfhRWEcTcQXWoyCW9+2F2j8n4fs5Pl59z1q48G8cavLdWtv4kngeIiH8h7PhjGRv2+ajGc+dff6QUQW9tyBjNu2ceeH/81sXCGPqFtj+xT+EUFb5hc04tIYQRx+NcEbtudqop7F2wT164AH3Vn8HP3UFZWktrZkPUAJKhYfqyF2Bx67TVQl1OC/1Rrm9ci3lnZpCAxPgjOxcJ7XVVjTp1wSa1DjTjPRNR0+W2juEDqmYfyEybXUextJjAHpjPUHFBfeEuK4tWtRcQZXqVZTjdG4AyD5diD7wRWB6FzR1BZ4Zbm9mkiDBpEGz2xgnaMAdzgd6uX0eLg7r2PJxiFwPIE+MrH4kBPurNuC9FS9v7a0k3bJHKtg4O1Uduh8j7NBfNQ+kHdbi0NnCqDJxIzsxHxUqFOP2qn+ZPMm+076oIFhQzweI+9GYq3sZUe0OnteYqYuuSGkvHsWGRD+ms8pP3MxX8Kp30hI8T2Z8vDlGPg0X+tBHPz8vlhVPCt/EH2pXDEN6YjUqF+8/CpThXn25kC6jHH4Tf+rCrDw/eyFm3L716j0PlYeSmg2x01LkwRmZ3kDSFQWIWV1UZPYAAdBVS596TFDdW8saBTNG+/AA3FGjCk+/DkUGqcdcTvp2nveQKkpXZtBJ2kM6rnK+WDmq1yq5iXWrzTx3EcCiJFZfCV1+0zAg7nbPbyxUEl683B5MhyVBQH9VJyi/gBXw+jyv5e9Pn4cX8U3+goKxzu/raf9yn+D1o/NxMaAgHkYB+KVnHO7+tp/3Kf4PWk83/AOoV/ag/iWgh/o/kJBfS4JIZOg7kLG7AAeuWP4VX9W50ajfS7LFfBQ9VSOPxJSuejMcHHl2GB6mrL9Hj+hvP3qf9up/UNe0jhlTDHGFkfL+FEu52yc5ZvzB5DcQMdug6BmCc09ZspMTSEsOpjuIcZHyCsB7wa13WOKzPoUuoWrGNjbmRT0JRgO3pkHIrF+YPMJdbaNlthF4JYB9+5mVwPZYAYHVQe57H1NXrg4eJwncI3bbOOnpvc/50FS4V5s3dtOZr2ea5QIQsXsDLnGCTgYA6/fU/pvPO9uLqKFbSALLKsYXdIWG5wud/QdM5+zVV5W8KQapeNDchjGke8hWKknIA6jrjv2rZLLlJptvcRXMELxvC24flZHDHBHtCRm7Zz0xQXKlKUQpSlAqp8zOEf5UsGjQfloz4kPvcAjb8GUlfmPSrZSgwvlTxkAv8nXB2MpxDu6eu6I+jKc4Hp08queocMkym5tJTbzt9sgbkmx28WM9z+sCG99dLmXyl+vMbux2pcd3QnaJiMYYN+ZIP0vPpnHcUrTeZN9pjfVtSgd8dt42SgfH7Mo9/4muVk4df5zctevmG4lfRe6onRrS2kP6SXDKCfUq0eVHwLfOhi1Ofo0lvar/uw0z/ACZwqKfirVExc4NPI9rxlPp4RP4rmujqnOm3Rf5vBJIfWTCKD7+5/CvBFi9M9rWvvv2VL6rw1YW0L3N+7zFR1lmkYuD0x4QUgRsSBjYAc4qocFaZLxDq5vJ1/IwsHYeQCnMMOfM59o/A+RFfPT+GtV4klWS4zFAOodl2Ig7Hwoz7TsR+ccj3+R3Ph3h2DTrdbe2Tai9/Ms3mzHzJrsY2PNuN1zufiOGZlJ1515z8KPa373O0+Dde0GA6LJtCshPkTgEZ75PpXoqurqWmRXUTQzxrJG4wysMgj/L417GWb8F86rRoEiv3MEyKFLlWKSYGA25QdmR3DY6+ZqU13nVptsh8CU3UmOixA492ZCNo+8n3VXdZ+j8rOWs7wxqfzJUL4+Dgg4+Oa+Np9Ho5/Lahlf8Adw7T97Mw/Cipnl5zKmvre/kudviwflUVRhRGUO1B5nDo2Sf0h8Kybg29tZdQSfV3Lxvl5GcMweU427woOV79MY6Adq9CcMcA2WmI6QRZMg2yO5LM4/RJPZf1RgVU7jkDYs+6OeeNP7MMrAe7cwLY+dBROa/F9nqBto7DPhwh9x8MxqS3hhdqsAegV/Id60/koMaND+3L/wB566GpcirF4BFbl4pN4YzFi7FQCCmGO0A5z0A6gd8Vc+FeHl020jtEcuI8+0wAJySTnHTzoMg+kJ/tlr+4f/uLWscC/wBW2n7lf4ao3NvgG+1S7hktY0ZI4ipLyBfaL56Dv2xV+4Q06W1sLeCfHiRxKr4ORuAwcHzojzDBp0dreC3vlfw4pTHMEyG2glSy469sOMdx2zmtRi4M4XcBhqK4Preqp+YYgirnxnyttNVfxnLxTYwZI8e0B2DKQQcevfrVJk+jy+fZ1AY/WhyfvDgfhRV25eaBplp47aXOJt+wSETCUDbvKjI7faasW5Rp4mr2rdsFn/8AycY/vVtHLzl6dFWcfWPGabb+ZtClA46DJ77vwqu8vuT02l3kd1LcxyBEZdqow7gDO4nr29KDVaxT6Q39NZfsTfxQVtdYh9IRv5zZj/dSfxx/+KIleUXHlhbaelpcXSQyo8hIlyikNIzjEhGw9COmc1TucvF0Go3cf1aTxY4I2Xcv2WdmBO0/nfZUZHQ12OGuUh1TTory3uPDkYurJIuUOyRkBBXquce+rfwNyUFnMtzfSpM6EMkaA7FYdQzFurkdCOgAPX0wV9uJtFNjwt9XYe0kSb/2ywLfPJNQX0ef6a9/Yh/inrT+NOHW1KyktEkEZkx7RUsAAwJ9kEZ6D1qB5bct30V52e5Wbxgg9mMpt2Fz5s2c7/wojJud39bT/uU/wetJ5v8A9Qr+1B/EtfHjnk3Jqt490L1Yg6hdphLYABHcOPU+VWfjTgxtT09bJZxEQUJcpuzswfs7h3IHnQUPkTdeDZ6hLjOxg2PXbCWx+FZ3wpf28+oJcau5eNyXlZgxDuQCu8KPsZ8sYwAO1bry55fHR4545J1n8ZgTiPaAAu0ggs2c1C3XIKxZ90U08SfoBgwHu3OC2PnRVH5r8YWV+LeDTx+ThLMzCMxjJCqgUMASMb/L0q0cInw+Erh+/sznH/yOP8qltQ5F2DW/hQF4pNwPjMzO2BnK4J2gEE9h3wTnAqYTgHwNGl0qCXcXR1DyAd5GLEkKO2SaDOPo+p/Pbk+kC/jIf9K3es/5Z8tZNGlmkluEl8VFUBUK42lj1yT61oFEKUpQKUpQKUpQK6epaRBdp4dxBHMv6MiKw+4iu5SgpVxyb0hzn6nt/YmmUf8ASHwPkKkdK5c6ZaMHhsYgw7M4MjD4NIWI+VWSlB+AYr9pSgUpSgUpSgUpSgUpSgUpSgUpSgUpSgVjHPjSrie5tmht5JFSJ8lEZsEuvT2QfIVs9KCicl7eSPSUSVHRhJJ7LqVIBkZh0IB881e6rfMeVk0m8ZGKsIGIIJBBx3BHY1ifKvXJhq9srzyushZCHkdh/RswOGJ65XHzoPSFfhNV3mHfm30u7lVtrCFtpGftEYHasA4I1GZtUsw08rAzrkNK7A9+4JxQeoqUpQKUpQK4LKpJAYEjuAeo+I8q5GsY5PcOX9vqdxLdJIoCMsrvnE0m/oQx+2OjEH0NBtFKUoFKUoFKUoFKUoFKUoFKUoFKUoFKUoFKUoFKUoFKUoFKUoFKUoFKUoFKUoKzzM/qe9/cN/hXnHh66NteWlwfZVZ0bP6okCSf3dwr0ZzOcDR73P8AYMPwrzzqOn7tIt7hfzbieBviypNGPuEn30WG189b8RaSUzgyyog+RMrf3Uasd4StTBrFpG/QrPHn/mQOv4MtXLnTqrXsWmQRnJnQyY9XcRxJ+LyCobW4BHxOsa9lu7dR8AluB/hQaNx/x7c6fqVnaReGIp2TeWUltpnWNgvXA9knyNWfjzWJLLTri5hIEkcZKkgHB9cHvWZc65Ausacx7AIfuuUNXjnBKF0e4z57V/6nVQPxoiL4J48m/kSbUb5zM0TSYO1FLhThVAUAd+lZZc6xrGtu0qG4kCnG23LJHGT12jDAE4x3JPb1FWjS7GSfhGVYlLFZmcgd9qXAdu3f2Qa+3LvnBaWNrDZ3EDxhBjxYgGVskku6j28nuSA3U0VP8n4ryGyu5Ltrjcr4jS4Mh2hIgxKhz9ksxHTodtcOUnMS81e4mS68IKkSuojQr1ZsdSWJPQVoVvqUN3bmWCRJY2U4ZSCD0OR/4rFvo6/7Vcf8On8Zoid5s80pbOX6jYuEdQDNLhSUz1CKGBAOOpJHQEY75GcJxZrMTI4u71TIQEMu8ozE4XAkUoep8hVh5a2a6rrs1zOodVaSfDDIyZMREg99oxgH0HpW/PEGGCAR6EUVzpSlEKUpQKUpQKUpQKUpQKUpQKUpQKUpQKUpQKUpQKUpQKUpQKUpQKUpQVDmy+NGu/fHj5kgCsp0fTfH4XvCBkw3Xij3BUh3f3Cw+dbPxvw8+pWMlpHIsbSbfaZSwADAnoCM9ARUPwny5Njp1xYSTrN45c7hGVC7o1QDG45wVz3Heise4C8TUNVsI5DuW3ACj0SEF1Px3lM/Ku/xOdvFOf8A3tv+P1cVofL7lJ/JFybp7sTt4ZQARbNuSCxzvbPYeQrrazylmuNX/lJbqNU8aOXYUYt+T8P2c5x1KfjQVv6Q0DC5tJB0zFIFP6yvG34bhX15k81rTUdPNpbLKXkKMxZNqx7XVypLdWPQj2QR7607jPg6HV7fwJiVIO5JFxujbGMjPcY6EeYrMdV5ENb2czxTtdXA2+EqoI1xuG4EFzuJGRktgelBZ+S90kOiiSRgiLLKSzHAA8Q9z5VG8Yf/AM08crlrbxSDj6sR4hfr+bH3O7vkfGu5wlwTdJoFzYTJsll8TapYdN/2eoyB1qn6dyEvnx408EI88bpD8h7IP30El9H55PDv1OdgEZx1wJCswfHlkqI8/Ba6P0df9quP+HT+M1rHDPB0WmWZtbcnLZLSNjLuRjccfLp5AAVWOVvLKfRppZJp4pBJGqARhum1s5O4URn/AC41yLRtXuI7lhHGzPAXPZCkpKEnyU47/D1rcJ+LrKNd73kCr6mRf9aovMTk81/ObyzlRJHH5SOTIVyBgMrDO1sYByCDgdvOnWnIC/Y+3JbRfrAsx+QCjPzNFegqUpRClKUClKUClKUClKUClKUClKUClKUClKUClKUClKUClKUClKUClKUClKUClKUClKUClKUClKUClKUClKUClKUH/9k="/>
          <p:cNvSpPr>
            <a:spLocks noChangeAspect="1" noChangeArrowheads="1"/>
          </p:cNvSpPr>
          <p:nvPr/>
        </p:nvSpPr>
        <p:spPr bwMode="auto">
          <a:xfrm>
            <a:off x="-14481" y="-1289274"/>
            <a:ext cx="2933700" cy="13716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sp>
        <p:nvSpPr>
          <p:cNvPr id="10" name="AutoShape 17" descr="data:image/jpeg;base64,/9j/4AAQSkZJRgABAQAAAQABAAD/2wCEAAkGBhMGEBQUDxEQEhEVGRQUDhgQEhIYFxERFRAYFxQSEhQYJyYeFxkkGRISHzAgIyc1LC4sFR8xNTAqNTIrLCkBCQoKDgwOGg8PGSwkHCI0NDIvLyw1LTQsLSwwKjUsLCo1NSwsLSw0NDIsKTQsLCwsLCwsKSkyLCwyKSw1LCwtNf/AABEIAIUBewMBIgACEQEDEQH/xAAcAAEAAgMBAQEAAAAAAAAAAAAAAgcBBAYFCAP/xABGEAABAwADDQUGAwUHBQAAAAABAAIDBBExBQYHEhMUIUFRUmGRoTI1cYGxIkJyc7KzIzSDM0NiosIVU2OStMHwVITR4fH/xAAaAQEAAwEBAQAAAAAAAAAAAAAAAgMEBQEG/8QAMhEAAgEEAAMGAwcFAAAAAAAAAAECAwQREiExQRMzUXGx8DKBoQUUIsHR4fEjNEJhkf/aAAwDAQACEQMRAD8A7F0prPtOtOs7VjKu3ncysPtPifVYX0OEfGtsllXbzuZTKu3ncyoomEeZZLKu3ncymVdvO5lRRMIZZLKu3ncymVdvO5lRRMIZZLKu3ncymVdvO5lRRMIZZLKu3ncymVdvO5lRRMIZZLKu3ncymVdvO5lRRMIZZLKu3ncymVdvO5lRRMIZZLKu3ncymVdvO5lRRMIZZLKu3ncymVdvO5lRRMIZZLKu3ncymVdvO5lRRMIZZLKu3ncymVdvO5lRRMIZZLKu3ncymVdvO5lRRMIZZLKu3ncymVdvO5lRRMIZZLKu3ncymVdvO5lRRMIZZLKu3ncymVdvO5lRRMIZZLKu3ncymVdvO5lRRMIZZLKu3ncymVdvO5lRRMIZZLKu3ncymVdvO5lRRMIZZLKu3ncymVdvO5lRRMIZZLKu3ncymVdvO5lRRMIZZLKu3ncymVdvO5lRRMIZZLKu3ncymVdvO5lRRMIZZLKu3ncytmCQlo0nXrO1ai2oOyPP1UJrgTg3k1n2nxPqsLL7T4n1WFNEGERF6eBERAEREAREQBERAEREAREQBERAEREAREQBERAEREAREQBERAEREAREQBERAEREAREQBERAEREAREQBbUHZHn6rVW1B2R5+qhPkWQ5ms+0+J9VhZfafE+qwpIgwiIvTwIiIAiWrNVWooDCIiAIsB4dXURo0Hgaq6js0Ec1lAERZqq1HkgMIiIAizVXqPJYQBEWaq9RQGEREARFmqvagMIiIAtC613YLhNxqTKyMGvFxj7TqrcVo0u8gvzvju8y9ujvmk01VBjQajI89lg9eABKqK5VyaThLpb5JX4sYqyrz2Y21+zFEPCuoeJPHPVraNRistmy3t1UTnN4ijq6fhnhi/YUeWTTbI5rBVtFWMV+8eGSilgLoaQH1e01ojIB2BxcK+S372b2blSMcKM2GklvsyOeco4E1jTXobXUai0CzQtii4Nrn0Uk5vj/MfI4DwFdXNVpV3xUkXSdouDhLgeXDhioch9qOks44sZ9HL3bmX90G6xAjpDA42NlrjPgMaoHyK/Gk4Orn0kVZq1vGN0jSORqXMXZwNMcCaHO5p1MnqIPASNFY8wV63Xj4MilaT4ZcSyg7G0jSDpFWsbQsqkrmXw07B3Lkp2OMVpikPsltel0L9IHiNG0K3Lg3divihbLA6tp0OBqxo3a2PGo+o0qylWVThyfgVV7WVL8XOL6o9FERXmQIs1cDyWEAREQBFmqrUeSwgCIiAIiIAtqDsjz9Vqrag7I8/VQnyLIczWfafE+qwsvtPifVYUkQYREXp4EREByeFB5Zc2QgkHGisP8AiBcXgemdJTZMZzj+C60k/vY12eFPuyT4ovuBcHgnpjKBSppJXtYxsDi5zjUAMrH/AMqXPqvFxE69us2c/P8AQulV1fthQbQcaGguDpLHyiotj4R6nO42Djq56/bCU+7mNDRcaOj2ONj5hx3Wfw69ewa15eDyW+QiSXGio2970vCIHV/EdHilSvKb0pf9FG0hSj2tx/z36G9gsp9LfS3YgfLC810wvcamnVJjG19ui0ivxFwrWubcyK5EbY4GNZG2wN26yTaSdp0rZWqjTdOOG8mG5rKtPZLB4V/Ti25tJI0HE1fG1VdgundJdOMFziMWW0n+6crQv87tpXy/62qrMFfecfwy/acstfvo++putf7Wp8/QvFERdA5BRmEukOZdScBzgPwrCf8Ap2K27zjjXPotek5KP6VUOE3vSf8AR/08at283u+i/Jj+lc+376fvqde7/tqfy9D2VTeFyZ0dPGK5w/CjsJHvPVyKl8L/AHgPkx/U9W3fdlP2d33yPRwaX+ZsRRaU/wBgmqjvcew4n9m4n3SbDqPCy11840u4UlDo0NIIrhmxg1w917XuaWO2E4tY2jwKse8DCMx8Jhp0ga6JpMcjz+0jaOy7a8AaNbhxtqt6+PwT+RovbVS/q0vmvf1O5u1dmK4ELpp3VNbYBa9xsYwa3H/3YqFvhvomvindLI4tr0Rta44sbBY0f+dZJW3flfbJfdPWAWwtNVHZsB95wFrzo6Beddy4Ul772MmqEjmNkc3WzGJqa7jUNPjUqLis6nw8kabO2jRSc/ifv+S6MGzi+5kBJJP4lvz3rplzGDTuuj/qffeuoArXTpfBHyOJcd7LzfqU5hPuo+7dPbRYwSIi1jBvzSBpJ6tb5Fd3Sr3X3HuVJRqEK5cmRWKgZHuIErqzrIxquFQXBXlRf23dt8rtOK6eY16feIbyL28lcizUI77TfXgbLqfZaUl0w/mcPgwvTmvdZM+ktxHylgazGaS1jMbS6qsVkusr1LuERaoQUI6ow1arqzc5c2ERFMqOPp92aBfrK+gvxjIC4RvxQKpGg4xhftFRtFRqNq4K4lLlwdXTMUp/CLmsn3XxOPsTDwrxuY2rsb0sGhuFSzSJ5WvLS7ICPGtcCC6SvXU46BttWthiuIJoY6S0e3GRFJxjfWWk+Dq/86584zce0axJeh16U6Sn2EXmEl9ff1LFRc5g8uobq3OhLjW5gMTydsZqb/IWLo1ujLaKaOXODhJxfQ+er4qdJRqfSCyR7S2eUsIcRikTOqI2K27w79W30xYshDaSwfiizHFmVYNm0ajwIVPXzDGp9J+fN91y/Sk0akXk0yokxzRGtjhY5upzd5jhX1B1rk06sqc2+nU+irW8K1NR/wAscD6HWrdU1Ueb5cv23Lzb0b64764MdtTZG1CdlfYdtG1p01HytC9K635eb5cv23Lq7KUco+ecHCesuaKPwf0hz7p0YFziMfW47jlfSoLB73nRvjP0OV+rJZfA/M6H2n3q8vzCIi3HLCIiALag7I8/Vaq2oOyPP1UJ8iyHM1n2nxPqsLL7T4n1WFJEGERF6eBERAclhT7sk+KL7gVGgq8sKfdknxRfcC4XBDRmUinPx2tdixOczGAOK7KMFYr11OI81zLmO9ZRO7Y1OztpT8H+hzV7dKo9DpLHUyJ0sI7TWnXqcR74G7WK+h+g7m0+K6UTX0d7XxEewWWCr3avdI2alX9+mCwUiua57Q11r4bA7jFun+GzZVYuDuBfJSL0JiYyRpqmikBxXVWh7bQ4bbQkJSt3rJcH1FWnG9jvTfFdPfqfQqLwr178IL6mVxHFlArkjcRjN4jebxHnUvdXRjJSWUcWcJQeslhng3+d20r5f9bVVmCvvOP4ZftOVtX3UQ06gUljRW4xPLQNZaMar+VUteHdVlxroQySnFjrcx5NjQ9haHHgCQTwWG44Vot++J1bNbW1SK58fQ+gEWA7GsstFWsbQjnBgJJAA0kk1AAWknUF0DkFFYTe9J/0f9PGrdvN7vovyY/pVJ36XUbdmnzyxmthcAw7zWNDA4cDi1+avS9yiGgUOjxu0OZFG13B2IKxzrXPtuNWbXvide9WtCnF8/2PRVLYXnV3QHCKP1cf91dKpXC73j+lF/Urbzuyj7N775Hc3i3OjutcaKKZodG8Shw/7h9RB1EGog8FVl9t60l6s5Y+t0bqzA+rQ9lfRw0Aj/YhW5gz7rg/V++9e9dC5cV1Whs8TJGtcHNDxXU4WEf80qMqCq04+OESjdOhXn1Tb9SvsGV4mQDaXSm+0dNFY4dkapnDbujz2LwcL3eA+VH9T1dKpbC93gPlR/U9Rr01To4RZaVpVrnaXgWFg07ro/6n33rpyK1zGDTuuj/qffeunsWql3cfI59x3s/N+pUGCH8OnzB3ayTxp2iZlat9Uu2Y3lXccX6IjI7GOrIT6QfIOB8WK6FTavEXHqmar9Zmp9GgiItZzgiIgC5vCK0OuZSa91hHiJmVLpFw2Fy6wodCENftzOGj/DjIc4/5smPNVVmlTeTRbRcq0UvE/PA2a6FL8532o13q43BRQs1uc1x/eSSP8hUwfbK7JeUFimj27ea0vM+db5Pz9J+fL95yum/K9Fl9cGKamzMrMDzqO47+A9LfGlr5Pz9J+fL95y+ilktoqW6Z0L6coKlKPNfsfPFzboUi8ql1gFksZLZWOsc3Wx20HQaxwI1K66Ld6K+OgSSwnQY5Q9ptjeIjWx3H1FRXmYQLyBfNHlIQBSmD2dWVaP3bjt2Hyssqe4V8E168kgAOK9r4qRG6sV1gt0jU5pJq8xtUU5W8tX8LJuMb2CnHhNe/4NrB73nRvjP0OV+qgsHvedG+M/Q5X6rbL4H5lH2p3q8vzCIi3HKCIiALag7I8/Vaq2oOyPP1UJ8iyHM1n2nxPqsLL7T4n1WFJEGERF6eBERAclhT7sk+KL7gXE4G/wA7J8l33Y1cTmh9oB8VhsQZYAPABZ5UdqinnkbKdzpRlSxz6klzN994kN9TcbRHSAPZkA7Wxso94cbR0XTIrpRUlhmeFSVOW0XhnztdC5lJvPpADw6KVpriewmpw3o3C0f/AA7Fed61JpFMosb6axrJiKyG6CW+657fdcRpIHSwb9LoEdPxcrGx+I4PZjtBxXixwrsK/dUUaHZybT4Gq5u+3ik48V1Cp6/nBvLQJHTUNhkgcS4sYK3Qk2jFGks2EWWHabhRWVaUaiwym3uJUJZifPVzL8abcNuJDSJGsFjXBrmt4BrwcXyWLpX2Uy7wxJp5HtPuNqa12ytjAA7zCvyk3LhpprlhhkO2SNjjzIUqNc6Khfsooo/lxsb1AWT7rPlvwN/3+nnbs1n5foVZeHg3kpEjZ6awxxNIdHG8VOlcNLcZtrWV6dOk+GlW2iLXSpRprCMFevKvLaQVK4Xe8f0ov6ldSi6IPtaD4gLytS7SOuT22r9hPfGTmcGfdcH6v33rqFhrQ2wADgsqyEdYpeBVUnvNy8WFS2F7vAfKj+p6ulRdEH2gHxAVdan2kdclttX7Ce+MnNYNO66P+p9966dYa0NsAA4LKshHWKXgVVJ7zcvFnEYTbzzd2ITwtrniBBaLZYq6yBtc2skbayNi8vB3hCbiNo1MfiubU2jyPOgt1RyHURYCdFWjxstcHfngxZdpzpqKWxTnS9p0MlOs6Ow47bDrq0lZqlOUZdpT59V4myjWhOHY1uXR+B3lq8q7N9NFvfc1tJmEbnCtoxXurbXVX7INWlVRcy+6n3iOEM7HGNtkU4OhtdsTxYPCtvBdDT74LlX+hmdulo0rKw0k1aDpLccBzS2vTpAKfeVJcOEv9nv3JwlmWXDxidZBf7QKQQBS4tNmNjt5lwAHmvao9LZSxXG9jxtY5rhzCq915Vx2Cv8AtI1cJ4CeQbWvyuTde5t4kkklGpE9Le9uI1rWBrWjGDvaeaq9LRpA8l4q8k/x4x5iVrCS/pbZ/wBr8yz7q3VjuLE6Wdwaxo07SdTWjW46gqUkfPhKuho9kO0DWIIGm0+Ffm53FYp90qZhHpLWtaT/AHbGViOFutzibOLjbYNQVsXn3ox3pw4rfbldUZ37xFjWjU0VmrmeEG3cSwvhX1Lko2UMvjUf0PZodEbQY2RxipjGtYwbGtFQ9F+yItxyeZ863yfn6T8+b7zl9FKBgafdbyCmqKNHs23nma7m57ZRWMYCr3CVeJ/abTSaK38ZornY0ftWgdto3wOY422EisqU1UjqymjVlSltEoLB73nRvjP0OV+qAha2xrQeACmoUKXZLGS26uO3kpYwERFeZAiIgC2oOyPP1WqtqDsjz9VCfIshzNZ9p8T6rCy+0+J9VhSRBhERengREQBERAEREAREQBERAEREAREQBERAEREAREQBERAEREBr0+5sV1GYk8bJGbHtBA4jYeIXG3RwQ0SlmuJ80HAEPb5B2n+Zd0irnThP4kXU61Sn8DwVoMCrK/zj6vktr+pejQcD9Eo5BlfPLtBc1jT4hor/AJl3SKCt6S6Frva7/wAjVubcqK47MSjxsjZsYLTtcbXHiVtIiuSxwRlbbeWERF6eBERAEREAREQBERAEREAW1B2R5+q1VtQdkefqoT5FkOZrPtPifVYWX2nxPqsKSIMIiL08CIiAIiIAiIgCIiAIiIAiIgCIiAIiIAiIgCIiAIiIAiIgCIiAIiIAiIgCIiAIiIAiIgCIiAIiIAiIgC2oOyPP1WqtqDsjz9VCfIshzIPo2k6dZ1cVjNuPREUNmWaIZtx6Jm3HoiJsxohm3HombceiImzGiGbceiZtx6IibMaIZtx6Jm3HoiJsxohm3HombceiImzGiGbceiZtx6IibMaIZtx6Jm3HoiJsxohm3HombceiImzGiGbceiZtx6IibMaIZtx6Jm3HoiJsxohm3HombceiImzGiGbceiZtx6IibMaIZtx6Jm3HoiJsxohm3HombceiImzGiGbceiZtx6IibMaIZtx6Jm3HoiJsxohm3HombceiImzGiGbceiZtx6IibMaIZtx6Jm3HoiJsxohm3HombceiImzGiGbceiZtx6IibMaIZtx6Jm3HoiJsxohm3HotmGj1NGnbq4rCKMpPBKEFk//Z"/>
          <p:cNvSpPr>
            <a:spLocks noChangeAspect="1" noChangeArrowheads="1"/>
          </p:cNvSpPr>
          <p:nvPr/>
        </p:nvSpPr>
        <p:spPr bwMode="auto">
          <a:xfrm>
            <a:off x="-14481" y="-1235299"/>
            <a:ext cx="3609975" cy="12668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GB" dirty="0"/>
          </a:p>
        </p:txBody>
      </p:sp>
      <p:pic>
        <p:nvPicPr>
          <p:cNvPr id="1042" name="Picture 1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5554" y="1235411"/>
            <a:ext cx="939903" cy="3251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43" name="Picture 1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16845" y="1445984"/>
            <a:ext cx="350608" cy="3464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51" name="Picture 27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8564" y="4740058"/>
            <a:ext cx="519725" cy="3793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37918" y="6032046"/>
            <a:ext cx="862808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tabLst>
                <a:tab pos="2957513" algn="l"/>
              </a:tabLst>
            </a:pPr>
            <a:r>
              <a:rPr lang="en-GB" sz="900" b="1" dirty="0">
                <a:solidFill>
                  <a:schemeClr val="tx2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		</a:t>
            </a:r>
          </a:p>
          <a:p>
            <a:pPr>
              <a:tabLst>
                <a:tab pos="2957513" algn="l"/>
              </a:tabLst>
            </a:pPr>
            <a:r>
              <a:rPr lang="en-GB" sz="900" b="1" dirty="0">
                <a:solidFill>
                  <a:schemeClr val="tx2"/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		</a:t>
            </a:r>
          </a:p>
          <a:p>
            <a:pPr>
              <a:tabLst>
                <a:tab pos="2957513" algn="l"/>
              </a:tabLst>
            </a:pPr>
            <a:r>
              <a:rPr lang="en-GB" sz="90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					</a:t>
            </a:r>
          </a:p>
          <a:p>
            <a:pPr>
              <a:tabLst>
                <a:tab pos="2957513" algn="l"/>
              </a:tabLst>
            </a:pPr>
            <a:endParaRPr lang="en-GB" sz="9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  <a:ea typeface="Verdana" pitchFamily="34" charset="0"/>
              <a:cs typeface="Calibri" panose="020F0502020204030204" pitchFamily="34" charset="0"/>
            </a:endParaRPr>
          </a:p>
          <a:p>
            <a:pPr>
              <a:tabLst>
                <a:tab pos="2957513" algn="l"/>
              </a:tabLst>
            </a:pPr>
            <a:endParaRPr lang="en-GB" sz="900" b="1" dirty="0">
              <a:solidFill>
                <a:schemeClr val="accent4">
                  <a:lumMod val="75000"/>
                </a:schemeClr>
              </a:solidFill>
              <a:latin typeface="Calibri" panose="020F0502020204030204" pitchFamily="34" charset="0"/>
              <a:ea typeface="Verdana" pitchFamily="34" charset="0"/>
              <a:cs typeface="Calibri" panose="020F0502020204030204" pitchFamily="34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853663" y="239947"/>
            <a:ext cx="3368799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050" b="1" dirty="0">
                <a:solidFill>
                  <a:schemeClr val="accent4">
                    <a:lumMod val="75000"/>
                  </a:schemeClr>
                </a:solidFill>
                <a:latin typeface="Calibri" panose="020F0502020204030204" pitchFamily="34" charset="0"/>
                <a:ea typeface="Verdana" pitchFamily="34" charset="0"/>
                <a:cs typeface="Calibri" panose="020F0502020204030204" pitchFamily="34" charset="0"/>
              </a:rPr>
              <a:t>www.boxleyparishcouncil.org.uk/beechen-hall</a:t>
            </a:r>
          </a:p>
        </p:txBody>
      </p:sp>
      <p:pic>
        <p:nvPicPr>
          <p:cNvPr id="38" name="Picture 19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1651" y="1449263"/>
            <a:ext cx="350608" cy="296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" name="Picture 1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79556" y="3728081"/>
            <a:ext cx="898028" cy="3358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6EBDE58D-E8F9-408B-860E-DE5B43967F7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85083" y="1226185"/>
            <a:ext cx="1162671" cy="367796"/>
          </a:xfrm>
          <a:prstGeom prst="rect">
            <a:avLst/>
          </a:prstGeom>
        </p:spPr>
      </p:pic>
      <p:pic>
        <p:nvPicPr>
          <p:cNvPr id="13" name="Picture 12" descr="A picture containing text, clipart, handwear&#10;&#10;Description automatically generated">
            <a:extLst>
              <a:ext uri="{FF2B5EF4-FFF2-40B4-BE49-F238E27FC236}">
                <a16:creationId xmlns:a16="http://schemas.microsoft.com/office/drawing/2014/main" id="{6A50CDEE-BDDE-17CF-596B-AF93FD1CD13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92690" y="1839974"/>
            <a:ext cx="820429" cy="238424"/>
          </a:xfrm>
          <a:prstGeom prst="rect">
            <a:avLst/>
          </a:prstGeom>
        </p:spPr>
      </p:pic>
      <p:pic>
        <p:nvPicPr>
          <p:cNvPr id="19" name="Picture 18" descr="A picture containing engineering drawing&#10;&#10;Description automatically generated">
            <a:extLst>
              <a:ext uri="{FF2B5EF4-FFF2-40B4-BE49-F238E27FC236}">
                <a16:creationId xmlns:a16="http://schemas.microsoft.com/office/drawing/2014/main" id="{50592B26-3F94-3CA6-DBC7-A1261712C980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65431" y="34253"/>
            <a:ext cx="1090711" cy="439171"/>
          </a:xfrm>
          <a:prstGeom prst="rect">
            <a:avLst/>
          </a:prstGeom>
        </p:spPr>
      </p:pic>
      <p:pic>
        <p:nvPicPr>
          <p:cNvPr id="9" name="Picture 8" descr="A picture containing text, clipart, handwear&#10;&#10;Description automatically generated">
            <a:extLst>
              <a:ext uri="{FF2B5EF4-FFF2-40B4-BE49-F238E27FC236}">
                <a16:creationId xmlns:a16="http://schemas.microsoft.com/office/drawing/2014/main" id="{3DE6ABCF-1ECC-BFE5-DEF9-89B8185A6ADA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7582" y="3264182"/>
            <a:ext cx="600281" cy="174447"/>
          </a:xfrm>
          <a:prstGeom prst="rect">
            <a:avLst/>
          </a:prstGeom>
        </p:spPr>
      </p:pic>
      <p:pic>
        <p:nvPicPr>
          <p:cNvPr id="21" name="Picture 20" descr="Silhouette of two people dancing&#10;&#10;Description automatically generated">
            <a:extLst>
              <a:ext uri="{FF2B5EF4-FFF2-40B4-BE49-F238E27FC236}">
                <a16:creationId xmlns:a16="http://schemas.microsoft.com/office/drawing/2014/main" id="{9CBCACE5-278C-A762-5F4F-7B3C4ECA9CC1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2624" y="3340968"/>
            <a:ext cx="449459" cy="304184"/>
          </a:xfrm>
          <a:prstGeom prst="rect">
            <a:avLst/>
          </a:prstGeom>
        </p:spPr>
      </p:pic>
      <p:pic>
        <p:nvPicPr>
          <p:cNvPr id="22" name="Picture 21" descr="Silhouette of two people dancing&#10;&#10;Description automatically generated">
            <a:extLst>
              <a:ext uri="{FF2B5EF4-FFF2-40B4-BE49-F238E27FC236}">
                <a16:creationId xmlns:a16="http://schemas.microsoft.com/office/drawing/2014/main" id="{903CDF06-682A-DF1F-09F0-C4B946DC7143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9556" y="2945690"/>
            <a:ext cx="449459" cy="325190"/>
          </a:xfrm>
          <a:prstGeom prst="rect">
            <a:avLst/>
          </a:prstGeom>
        </p:spPr>
      </p:pic>
      <p:pic>
        <p:nvPicPr>
          <p:cNvPr id="25" name="Picture 24" descr="A logo with a ballerina&#10;&#10;Description automatically generated">
            <a:extLst>
              <a:ext uri="{FF2B5EF4-FFF2-40B4-BE49-F238E27FC236}">
                <a16:creationId xmlns:a16="http://schemas.microsoft.com/office/drawing/2014/main" id="{CC265AC2-2D76-645E-7B08-F09C9EA5F903}"/>
              </a:ext>
            </a:extLst>
          </p:cNvPr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9125" y="2684855"/>
            <a:ext cx="728681" cy="521669"/>
          </a:xfrm>
          <a:prstGeom prst="rect">
            <a:avLst/>
          </a:prstGeom>
        </p:spPr>
      </p:pic>
      <p:pic>
        <p:nvPicPr>
          <p:cNvPr id="27" name="Picture 26" descr="A blue and white logo&#10;&#10;Description automatically generated">
            <a:extLst>
              <a:ext uri="{FF2B5EF4-FFF2-40B4-BE49-F238E27FC236}">
                <a16:creationId xmlns:a16="http://schemas.microsoft.com/office/drawing/2014/main" id="{30953D9A-9C5A-9143-490E-4C26BB1F443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1094" y="1370597"/>
            <a:ext cx="967061" cy="232847"/>
          </a:xfrm>
          <a:prstGeom prst="rect">
            <a:avLst/>
          </a:prstGeom>
        </p:spPr>
      </p:pic>
      <p:pic>
        <p:nvPicPr>
          <p:cNvPr id="2" name="Picture 1" descr="A picture containing icon&#10;&#10;Description automatically generated">
            <a:extLst>
              <a:ext uri="{FF2B5EF4-FFF2-40B4-BE49-F238E27FC236}">
                <a16:creationId xmlns:a16="http://schemas.microsoft.com/office/drawing/2014/main" id="{D2E15AF4-28A7-92FE-6EF2-81ECAF9FDCF4}"/>
              </a:ext>
            </a:extLst>
          </p:cNvPr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2158" y="2195131"/>
            <a:ext cx="984935" cy="280172"/>
          </a:xfrm>
          <a:prstGeom prst="rect">
            <a:avLst/>
          </a:prstGeom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E1CE2FBD-2C56-E5B2-221F-9DF52EEE25BC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2716523" y="3184413"/>
            <a:ext cx="583808" cy="463691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0A6BE305-E50B-6FFA-1524-DF7B08F74D0F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716523" y="2424034"/>
            <a:ext cx="722019" cy="379496"/>
          </a:xfrm>
          <a:prstGeom prst="rect">
            <a:avLst/>
          </a:prstGeom>
        </p:spPr>
      </p:pic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4979D669-D832-C982-B3B2-F0D70DB8390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1484985"/>
              </p:ext>
            </p:extLst>
          </p:nvPr>
        </p:nvGraphicFramePr>
        <p:xfrm>
          <a:off x="179771" y="5680160"/>
          <a:ext cx="8667983" cy="1240449"/>
        </p:xfrm>
        <a:graphic>
          <a:graphicData uri="http://schemas.openxmlformats.org/drawingml/2006/table">
            <a:tbl>
              <a:tblPr/>
              <a:tblGrid>
                <a:gridCol w="2831504">
                  <a:extLst>
                    <a:ext uri="{9D8B030D-6E8A-4147-A177-3AD203B41FA5}">
                      <a16:colId xmlns:a16="http://schemas.microsoft.com/office/drawing/2014/main" val="1043299876"/>
                    </a:ext>
                  </a:extLst>
                </a:gridCol>
                <a:gridCol w="2919748">
                  <a:extLst>
                    <a:ext uri="{9D8B030D-6E8A-4147-A177-3AD203B41FA5}">
                      <a16:colId xmlns:a16="http://schemas.microsoft.com/office/drawing/2014/main" val="1871849684"/>
                    </a:ext>
                  </a:extLst>
                </a:gridCol>
                <a:gridCol w="2916731">
                  <a:extLst>
                    <a:ext uri="{9D8B030D-6E8A-4147-A177-3AD203B41FA5}">
                      <a16:colId xmlns:a16="http://schemas.microsoft.com/office/drawing/2014/main" val="1791283398"/>
                    </a:ext>
                  </a:extLst>
                </a:gridCol>
              </a:tblGrid>
              <a:tr h="151081"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2957830" algn="l"/>
                        </a:tabLst>
                      </a:pPr>
                      <a:r>
                        <a:rPr lang="en-GB" sz="900" b="1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</a:rPr>
                        <a:t>Balfour SMB - Sam 07887 298381 </a:t>
                      </a:r>
                      <a:endParaRPr lang="en-GB" sz="900" kern="100" dirty="0">
                        <a:solidFill>
                          <a:schemeClr val="tx2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2957830" algn="l"/>
                        </a:tabLst>
                      </a:pPr>
                      <a:r>
                        <a:rPr lang="en-GB" sz="900" b="1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</a:rPr>
                        <a:t>Mint Body &amp; Mind Pilates - 07903 762585  </a:t>
                      </a:r>
                      <a:endParaRPr lang="en-GB" sz="900" kern="100" dirty="0">
                        <a:solidFill>
                          <a:schemeClr val="tx2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900" b="1" u="none" dirty="0">
                          <a:solidFill>
                            <a:schemeClr val="tx2"/>
                          </a:solidFill>
                        </a:rPr>
                        <a:t>11+ Tutoring – Claire – claireashley1984@outlook.com</a:t>
                      </a: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81802006"/>
                  </a:ext>
                </a:extLst>
              </a:tr>
              <a:tr h="151081"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2957830" algn="l"/>
                        </a:tabLst>
                      </a:pPr>
                      <a:r>
                        <a:rPr lang="en-GB" sz="900" b="1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</a:rPr>
                        <a:t>Body Control Pilates - Pauline 01634 234566</a:t>
                      </a:r>
                      <a:endParaRPr lang="en-GB" sz="900" kern="100" dirty="0">
                        <a:solidFill>
                          <a:schemeClr val="tx2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2957830" algn="l"/>
                        </a:tabLst>
                      </a:pPr>
                      <a:r>
                        <a:rPr lang="en-GB" sz="900" b="1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</a:rPr>
                        <a:t>Move It Or Lose It – 07948 131 928</a:t>
                      </a:r>
                      <a:endParaRPr lang="en-GB" sz="900" kern="100" dirty="0">
                        <a:solidFill>
                          <a:schemeClr val="tx2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957830" algn="l"/>
                        </a:tabLst>
                        <a:defRPr/>
                      </a:pPr>
                      <a:endParaRPr lang="en-GB" sz="900" b="1" kern="12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25548169"/>
                  </a:ext>
                </a:extLst>
              </a:tr>
              <a:tr h="163095"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2957830" algn="l"/>
                        </a:tabLst>
                      </a:pPr>
                      <a:r>
                        <a:rPr lang="en-GB" sz="900" b="1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</a:rPr>
                        <a:t>Calvary Charismatic Church - George 07889 998546 </a:t>
                      </a:r>
                      <a:endParaRPr lang="en-GB" sz="900" kern="100" dirty="0">
                        <a:solidFill>
                          <a:schemeClr val="tx2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2957830" algn="l"/>
                        </a:tabLst>
                      </a:pPr>
                      <a:r>
                        <a:rPr lang="en-GB" sz="900" b="1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</a:rPr>
                        <a:t>Pony Express – Linda 07710 022 323 </a:t>
                      </a:r>
                      <a:endParaRPr lang="en-GB" sz="900" kern="100" dirty="0">
                        <a:solidFill>
                          <a:schemeClr val="tx2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957830" algn="l"/>
                        </a:tabLst>
                        <a:defRPr/>
                      </a:pPr>
                      <a:endParaRPr lang="en-GB" sz="1200" kern="100" dirty="0">
                        <a:solidFill>
                          <a:schemeClr val="tx2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6725646"/>
                  </a:ext>
                </a:extLst>
              </a:tr>
              <a:tr h="604326"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2957830" algn="l"/>
                        </a:tabLst>
                      </a:pPr>
                      <a:r>
                        <a:rPr lang="en-GB" sz="900" b="1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</a:rPr>
                        <a:t>Discovery Tuition–Emma </a:t>
                      </a:r>
                      <a:r>
                        <a:rPr lang="en-GB" sz="850" b="1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</a:rPr>
                        <a:t>discoverytuition25@gmail.com  </a:t>
                      </a:r>
                      <a:endParaRPr lang="en-GB" sz="850" b="1" u="sng" kern="1200" dirty="0">
                        <a:solidFill>
                          <a:schemeClr val="tx2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</a:endParaRPr>
                    </a:p>
                    <a:p>
                      <a:pPr>
                        <a:buNone/>
                        <a:tabLst>
                          <a:tab pos="2957830" algn="l"/>
                        </a:tabLst>
                      </a:pPr>
                      <a:r>
                        <a:rPr lang="en-GB" sz="900" b="1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</a:rPr>
                        <a:t>The Good Guys (Jiujitsu) – Nic - 07809378160</a:t>
                      </a:r>
                    </a:p>
                    <a:p>
                      <a:pPr>
                        <a:buNone/>
                        <a:tabLst>
                          <a:tab pos="2957830" algn="l"/>
                        </a:tabLst>
                      </a:pPr>
                      <a:r>
                        <a:rPr lang="en-GB" sz="900" b="1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</a:rPr>
                        <a:t>Hartbeeps – Lexy - lexy.scott@hartbeeps.com </a:t>
                      </a:r>
                    </a:p>
                    <a:p>
                      <a:pPr>
                        <a:buNone/>
                        <a:tabLst>
                          <a:tab pos="2957830" algn="l"/>
                        </a:tabLst>
                      </a:pPr>
                      <a:r>
                        <a:rPr lang="en-GB" sz="900" b="1" u="none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</a:rPr>
                        <a:t>Kumon – Donna – 07741 002 007</a:t>
                      </a:r>
                      <a:r>
                        <a:rPr lang="en-GB" sz="900" b="1" u="sng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</a:rPr>
                        <a:t> </a:t>
                      </a:r>
                      <a:endParaRPr lang="en-GB" sz="900" u="sng" kern="100" dirty="0">
                        <a:solidFill>
                          <a:schemeClr val="tx2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2957830" algn="l"/>
                        </a:tabLst>
                      </a:pPr>
                      <a:r>
                        <a:rPr lang="en-GB" sz="900" b="1" u="none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</a:rPr>
                        <a:t>Tinytalk – amywilkins@tinytalk.co.uk</a:t>
                      </a:r>
                    </a:p>
                    <a:p>
                      <a:pPr>
                        <a:buNone/>
                        <a:tabLst>
                          <a:tab pos="2957830" algn="l"/>
                        </a:tabLst>
                      </a:pPr>
                      <a:r>
                        <a:rPr lang="en-GB" sz="900" b="1" u="none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</a:rPr>
                        <a:t>Wondertots – wondertots2025@hotmail.com</a:t>
                      </a:r>
                    </a:p>
                    <a:p>
                      <a:pPr>
                        <a:buNone/>
                        <a:tabLst>
                          <a:tab pos="2957830" algn="l"/>
                        </a:tabLst>
                      </a:pPr>
                      <a:r>
                        <a:rPr lang="en-GB" sz="900" b="1" u="none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</a:rPr>
                        <a:t>Yoga – Jennifer – 07947 636 576</a:t>
                      </a:r>
                    </a:p>
                    <a:p>
                      <a:pPr>
                        <a:buNone/>
                        <a:tabLst>
                          <a:tab pos="2957830" algn="l"/>
                        </a:tabLst>
                      </a:pPr>
                      <a:r>
                        <a:rPr lang="en-GB" sz="900" b="1" u="none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</a:rPr>
                        <a:t>Zumba – Clare – 07799 268 291 </a:t>
                      </a:r>
                      <a:endParaRPr lang="en-GB" sz="900" b="1" u="none" kern="120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Verdana" panose="020B0604030504040204" pitchFamily="34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2957830" algn="l"/>
                        </a:tabLst>
                      </a:pPr>
                      <a:endParaRPr lang="en-GB" sz="1200" kern="100" dirty="0">
                        <a:solidFill>
                          <a:schemeClr val="tx2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84336234"/>
                  </a:ext>
                </a:extLst>
              </a:tr>
              <a:tr h="151081"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2957830" algn="l"/>
                        </a:tabLst>
                      </a:pPr>
                      <a:endParaRPr lang="en-GB" sz="900" kern="100" dirty="0">
                        <a:solidFill>
                          <a:schemeClr val="tx2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957830" algn="l"/>
                        </a:tabLst>
                        <a:defRPr/>
                      </a:pPr>
                      <a:endParaRPr lang="en-GB" sz="900" b="1" u="none" kern="100" dirty="0">
                        <a:solidFill>
                          <a:schemeClr val="tx2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  <a:tabLst>
                          <a:tab pos="2957830" algn="l"/>
                        </a:tabLst>
                      </a:pPr>
                      <a:r>
                        <a:rPr lang="en-GB" sz="850" b="1" kern="1200" dirty="0">
                          <a:solidFill>
                            <a:schemeClr val="tx2"/>
                          </a:solidFill>
                          <a:effectLst/>
                          <a:latin typeface="Calibri" panose="020F0502020204030204" pitchFamily="34" charset="0"/>
                          <a:ea typeface="Verdana" panose="020B0604030504040204" pitchFamily="34" charset="0"/>
                        </a:rPr>
                        <a:t> </a:t>
                      </a:r>
                      <a:endParaRPr lang="en-GB" sz="1200" kern="100" dirty="0">
                        <a:solidFill>
                          <a:schemeClr val="tx2"/>
                        </a:solidFill>
                        <a:effectLst/>
                        <a:latin typeface="Aptos" panose="020B0004020202020204" pitchFamily="34" charset="0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0498394"/>
                  </a:ext>
                </a:extLst>
              </a:tr>
            </a:tbl>
          </a:graphicData>
        </a:graphic>
      </p:graphicFrame>
      <p:pic>
        <p:nvPicPr>
          <p:cNvPr id="17" name="Picture 2">
            <a:extLst>
              <a:ext uri="{FF2B5EF4-FFF2-40B4-BE49-F238E27FC236}">
                <a16:creationId xmlns:a16="http://schemas.microsoft.com/office/drawing/2014/main" id="{2C17A883-E560-502D-ECB9-5F356C4ADF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7582" y="4063889"/>
            <a:ext cx="323828" cy="2522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0F561CAF-F908-206B-004D-1DC68037D8C9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3987784" y="2519433"/>
            <a:ext cx="395856" cy="330843"/>
          </a:xfrm>
          <a:prstGeom prst="rect">
            <a:avLst/>
          </a:prstGeom>
        </p:spPr>
      </p:pic>
      <p:pic>
        <p:nvPicPr>
          <p:cNvPr id="12" name="Picture 11" descr="A logo with a star and text&#10;&#10;AI-generated content may be incorrect.">
            <a:extLst>
              <a:ext uri="{FF2B5EF4-FFF2-40B4-BE49-F238E27FC236}">
                <a16:creationId xmlns:a16="http://schemas.microsoft.com/office/drawing/2014/main" id="{C7CD89CC-6E30-8184-556B-A9C624A97218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414906" y="2407290"/>
            <a:ext cx="454025" cy="396240"/>
          </a:xfrm>
          <a:prstGeom prst="rect">
            <a:avLst/>
          </a:prstGeom>
        </p:spPr>
      </p:pic>
      <p:pic>
        <p:nvPicPr>
          <p:cNvPr id="20" name="Picture 19" descr="A logo with a star and text&#10;&#10;AI-generated content may be incorrect.">
            <a:extLst>
              <a:ext uri="{FF2B5EF4-FFF2-40B4-BE49-F238E27FC236}">
                <a16:creationId xmlns:a16="http://schemas.microsoft.com/office/drawing/2014/main" id="{12541513-496B-D3A0-3E74-3AB58CE861B2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79495" y="1334957"/>
            <a:ext cx="454025" cy="396240"/>
          </a:xfrm>
          <a:prstGeom prst="rect">
            <a:avLst/>
          </a:prstGeom>
        </p:spPr>
      </p:pic>
      <p:pic>
        <p:nvPicPr>
          <p:cNvPr id="24" name="Picture 21">
            <a:extLst>
              <a:ext uri="{FF2B5EF4-FFF2-40B4-BE49-F238E27FC236}">
                <a16:creationId xmlns:a16="http://schemas.microsoft.com/office/drawing/2014/main" id="{F6D3CAA0-BD0B-88E5-65BE-3351487554E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369" y="5037378"/>
            <a:ext cx="967061" cy="1911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E0A980D0-3053-7FFB-98CE-788AF03544C2}"/>
              </a:ext>
            </a:extLst>
          </p:cNvPr>
          <p:cNvPicPr>
            <a:picLocks noChangeAspect="1"/>
          </p:cNvPicPr>
          <p:nvPr/>
        </p:nvPicPr>
        <p:blipFill>
          <a:blip r:embed="rId21" r:link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085093"/>
            <a:ext cx="651510" cy="434340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3F7BD5D8-10B9-2215-54DF-AFB3747FF0CA}"/>
              </a:ext>
            </a:extLst>
          </p:cNvPr>
          <p:cNvPicPr>
            <a:picLocks noChangeAspect="1"/>
          </p:cNvPicPr>
          <p:nvPr/>
        </p:nvPicPr>
        <p:blipFill>
          <a:blip r:embed="rId21" r:link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64771" y="3660607"/>
            <a:ext cx="651510" cy="434340"/>
          </a:xfrm>
          <a:prstGeom prst="rect">
            <a:avLst/>
          </a:prstGeom>
          <a:noFill/>
          <a:ln>
            <a:noFill/>
          </a:ln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9178CC5B-A209-AF19-92F1-46D7DF675096}"/>
              </a:ext>
            </a:extLst>
          </p:cNvPr>
          <p:cNvPicPr>
            <a:picLocks noChangeAspect="1"/>
          </p:cNvPicPr>
          <p:nvPr/>
        </p:nvPicPr>
        <p:blipFill>
          <a:blip r:embed="rId21" r:link="rId2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752" y="4856936"/>
            <a:ext cx="651510" cy="4343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6283603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db945e6d-d84d-4af7-9e0f-be0cb7d69fc7" xsi:nil="true"/>
    <lcf76f155ced4ddcb4097134ff3c332f xmlns="0fcc3b65-7549-468e-856d-3f3927821f91">
      <Terms xmlns="http://schemas.microsoft.com/office/infopath/2007/PartnerControls"/>
    </lcf76f155ced4ddcb4097134ff3c332f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1B9FE36633D14FB9B147263FB24AF1" ma:contentTypeVersion="18" ma:contentTypeDescription="Create a new document." ma:contentTypeScope="" ma:versionID="d231b69cf084c02e755e6d67a5a19523">
  <xsd:schema xmlns:xsd="http://www.w3.org/2001/XMLSchema" xmlns:xs="http://www.w3.org/2001/XMLSchema" xmlns:p="http://schemas.microsoft.com/office/2006/metadata/properties" xmlns:ns2="0fcc3b65-7549-468e-856d-3f3927821f91" xmlns:ns3="db945e6d-d84d-4af7-9e0f-be0cb7d69fc7" targetNamespace="http://schemas.microsoft.com/office/2006/metadata/properties" ma:root="true" ma:fieldsID="b9ecd522627e2bced601ce6f522ffcd3" ns2:_="" ns3:_="">
    <xsd:import namespace="0fcc3b65-7549-468e-856d-3f3927821f91"/>
    <xsd:import namespace="db945e6d-d84d-4af7-9e0f-be0cb7d69fc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Location" minOccurs="0"/>
                <xsd:element ref="ns2:MediaServiceOCR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fcc3b65-7549-468e-856d-3f3927821f9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aa7c0e02-00be-4b79-931d-4fe28f26a53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b945e6d-d84d-4af7-9e0f-be0cb7d69fc7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b6bd9f1c-2708-4570-a79e-a56381e41989}" ma:internalName="TaxCatchAll" ma:showField="CatchAllData" ma:web="db945e6d-d84d-4af7-9e0f-be0cb7d69fc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5BF0B45-B5BF-4DEB-8D1C-EA7826E8EF2F}">
  <ds:schemaRefs>
    <ds:schemaRef ds:uri="http://schemas.microsoft.com/office/2006/metadata/properties"/>
    <ds:schemaRef ds:uri="http://purl.org/dc/dcmitype/"/>
    <ds:schemaRef ds:uri="http://schemas.microsoft.com/office/infopath/2007/PartnerControls"/>
    <ds:schemaRef ds:uri="http://purl.org/dc/elements/1.1/"/>
    <ds:schemaRef ds:uri="http://www.w3.org/XML/1998/namespace"/>
    <ds:schemaRef ds:uri="http://schemas.microsoft.com/office/2006/documentManagement/types"/>
    <ds:schemaRef ds:uri="http://schemas.openxmlformats.org/package/2006/metadata/core-properties"/>
    <ds:schemaRef ds:uri="db945e6d-d84d-4af7-9e0f-be0cb7d69fc7"/>
    <ds:schemaRef ds:uri="0fcc3b65-7549-468e-856d-3f3927821f91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D105777E-911B-4B2F-8A8E-5D9EFAA0DF4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ABDCDA-1C7F-49DE-9819-59F9E932AC9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fcc3b65-7549-468e-856d-3f3927821f91"/>
    <ds:schemaRef ds:uri="db945e6d-d84d-4af7-9e0f-be0cb7d69f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275</Words>
  <Application>Microsoft Office PowerPoint</Application>
  <PresentationFormat>On-screen Show (4:3)</PresentationFormat>
  <Paragraphs>159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Calibri Light</vt:lpstr>
      <vt:lpstr>Verdana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BPC LAPTOP</dc:creator>
  <cp:lastModifiedBy>Assistant Clerk</cp:lastModifiedBy>
  <cp:revision>124</cp:revision>
  <cp:lastPrinted>2025-11-13T12:20:45Z</cp:lastPrinted>
  <dcterms:created xsi:type="dcterms:W3CDTF">2013-04-25T12:36:38Z</dcterms:created>
  <dcterms:modified xsi:type="dcterms:W3CDTF">2026-06-17T12:10:04Z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0x010100741B9FE36633D14FB9B147263FB24AF1</vt:lpwstr>
  </property>
  <property fmtid="{D5CDD505-2E9C-101B-9397-08002B2CF9AE}" pid="3" name="Order">
    <vt:r8>340600</vt:r8>
  </property>
  <property fmtid="{D5CDD505-2E9C-101B-9397-08002B2CF9AE}" pid="4" name="MediaServiceImageTags">
    <vt:lpwstr/>
  </property>
</Properties>
</file>